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1" r:id="rId3"/>
    <p:sldId id="262" r:id="rId4"/>
    <p:sldId id="269" r:id="rId5"/>
    <p:sldId id="272" r:id="rId6"/>
    <p:sldId id="281" r:id="rId7"/>
    <p:sldId id="279" r:id="rId8"/>
    <p:sldId id="263" r:id="rId9"/>
    <p:sldId id="280" r:id="rId10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00"/>
    <a:srgbClr val="99FF99"/>
    <a:srgbClr val="33CC33"/>
    <a:srgbClr val="CCFFCC"/>
    <a:srgbClr val="66FF66"/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29" autoAdjust="0"/>
    <p:restoredTop sz="97164" autoAdjust="0"/>
  </p:normalViewPr>
  <p:slideViewPr>
    <p:cSldViewPr>
      <p:cViewPr varScale="1">
        <p:scale>
          <a:sx n="63" d="100"/>
          <a:sy n="63" d="100"/>
        </p:scale>
        <p:origin x="84" y="47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598FEC-BFF1-4A7E-82D0-1AD715A74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83B229-8B4C-4433-B676-75580A921F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2666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79625A-39BB-4A34-8B48-63CC4A6C3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BADA9BE-EEFB-4236-B102-7BFEFA9F3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0056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2F75A3-A0A4-4F95-A56D-9E399D2A0D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FD96C4F-7116-47E8-977E-37182E1B4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15852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199E64-5AB6-47E9-A028-FB0D6C14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6FFF06-D07B-4D07-ADFA-6FD79DFAB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3773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569FAC-0C0D-4272-8D63-B19E51C53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762249-0646-49C0-A52B-3EC2C3570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48772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970607-D837-4BC9-86CC-809DD51B3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E16CD3-1A40-4A1E-95EA-84330AAC1D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0C2721D-36F3-47BE-A302-C3D35DE6B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63475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3E2176-01A7-4988-9317-3EF2DBB14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57D56-83F9-4872-B6A5-099A3E2D1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BDAFCA-C4B7-49D4-83A4-E903BDA8A7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FC399BE-8D8B-4384-926F-23C10EA905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EBCF944-D332-4BC4-8E6F-4BA17CBE7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6284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3961B1-DEC2-4327-ADA2-89E197716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6429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09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528431-1518-4487-8785-B0623BFEF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D987D8-2C8A-4F15-8F8A-63452CB7A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0D5D82-E956-421C-8E89-2417601950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21886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29323A-6B5E-4D89-AB57-418FC8840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BE666C6-1DB3-437A-8CC2-5F6DAE35C1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2099B87-B56C-4157-B0A9-622DA221F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34322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DCB93747-0885-4837-86B6-23D6B236D2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FD0CA49D-DF39-4648-95C4-4FFD98A9D5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26" name="Group 38">
            <a:extLst>
              <a:ext uri="{FF2B5EF4-FFF2-40B4-BE49-F238E27FC236}">
                <a16:creationId xmlns:a16="http://schemas.microsoft.com/office/drawing/2014/main" id="{62D531FB-2EAB-4144-9DBE-EF963A99BD09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990600"/>
            <a:ext cx="4230688" cy="1987550"/>
            <a:chOff x="398" y="1139"/>
            <a:chExt cx="5444" cy="2609"/>
          </a:xfrm>
        </p:grpSpPr>
        <p:sp>
          <p:nvSpPr>
            <p:cNvPr id="12290" name="Oval 2">
              <a:extLst>
                <a:ext uri="{FF2B5EF4-FFF2-40B4-BE49-F238E27FC236}">
                  <a16:creationId xmlns:a16="http://schemas.microsoft.com/office/drawing/2014/main" id="{0967EE9E-ABC5-4AAC-B11F-E3B662B34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480"/>
              <a:ext cx="5444" cy="2268"/>
            </a:xfrm>
            <a:prstGeom prst="ellipse">
              <a:avLst/>
            </a:prstGeom>
            <a:gradFill rotWithShape="1">
              <a:gsLst>
                <a:gs pos="0">
                  <a:srgbClr val="0000CC">
                    <a:gamma/>
                    <a:shade val="46275"/>
                    <a:invGamma/>
                  </a:srgbClr>
                </a:gs>
                <a:gs pos="50000">
                  <a:srgbClr val="0000CC"/>
                </a:gs>
                <a:gs pos="100000">
                  <a:srgbClr val="0000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5" name="Rectangle 17">
              <a:extLst>
                <a:ext uri="{FF2B5EF4-FFF2-40B4-BE49-F238E27FC236}">
                  <a16:creationId xmlns:a16="http://schemas.microsoft.com/office/drawing/2014/main" id="{173AE7C1-1EAB-459F-87DB-DC7EAD7E9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5444" cy="341"/>
            </a:xfrm>
            <a:prstGeom prst="rect">
              <a:avLst/>
            </a:prstGeom>
            <a:gradFill rotWithShape="1">
              <a:gsLst>
                <a:gs pos="0">
                  <a:srgbClr val="0000CC">
                    <a:gamma/>
                    <a:shade val="46275"/>
                    <a:invGamma/>
                  </a:srgbClr>
                </a:gs>
                <a:gs pos="50000">
                  <a:srgbClr val="0000CC"/>
                </a:gs>
                <a:gs pos="100000">
                  <a:srgbClr val="0000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9" name="Oval 31">
              <a:extLst>
                <a:ext uri="{FF2B5EF4-FFF2-40B4-BE49-F238E27FC236}">
                  <a16:creationId xmlns:a16="http://schemas.microsoft.com/office/drawing/2014/main" id="{6BEBF5A5-516B-4583-A15B-AA31C11C8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139"/>
              <a:ext cx="5444" cy="2268"/>
            </a:xfrm>
            <a:prstGeom prst="ellipse">
              <a:avLst/>
            </a:prstGeom>
            <a:gradFill rotWithShape="1">
              <a:gsLst>
                <a:gs pos="0">
                  <a:srgbClr val="0000CC"/>
                </a:gs>
                <a:gs pos="100000">
                  <a:srgbClr val="0000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327" name="Group 39">
            <a:extLst>
              <a:ext uri="{FF2B5EF4-FFF2-40B4-BE49-F238E27FC236}">
                <a16:creationId xmlns:a16="http://schemas.microsoft.com/office/drawing/2014/main" id="{0FE932BD-DE66-46CF-B2EA-8C4F61E99378}"/>
              </a:ext>
            </a:extLst>
          </p:cNvPr>
          <p:cNvGrpSpPr>
            <a:grpSpLocks/>
          </p:cNvGrpSpPr>
          <p:nvPr/>
        </p:nvGrpSpPr>
        <p:grpSpPr bwMode="auto">
          <a:xfrm>
            <a:off x="1160463" y="904875"/>
            <a:ext cx="3173412" cy="1468438"/>
            <a:chOff x="1079" y="1026"/>
            <a:chExt cx="4082" cy="1928"/>
          </a:xfrm>
        </p:grpSpPr>
        <p:sp>
          <p:nvSpPr>
            <p:cNvPr id="12320" name="Oval 32">
              <a:extLst>
                <a:ext uri="{FF2B5EF4-FFF2-40B4-BE49-F238E27FC236}">
                  <a16:creationId xmlns:a16="http://schemas.microsoft.com/office/drawing/2014/main" id="{D3A0B375-8BE6-42A2-AEE2-46EF5F412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67"/>
              <a:ext cx="4082" cy="1587"/>
            </a:xfrm>
            <a:prstGeom prst="ellipse">
              <a:avLst/>
            </a:prstGeom>
            <a:gradFill rotWithShape="1">
              <a:gsLst>
                <a:gs pos="0">
                  <a:srgbClr val="6699FF">
                    <a:gamma/>
                    <a:shade val="46275"/>
                    <a:invGamma/>
                  </a:srgbClr>
                </a:gs>
                <a:gs pos="5000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1" name="Rectangle 33">
              <a:extLst>
                <a:ext uri="{FF2B5EF4-FFF2-40B4-BE49-F238E27FC236}">
                  <a16:creationId xmlns:a16="http://schemas.microsoft.com/office/drawing/2014/main" id="{A5070E8A-602B-4A40-AA04-80454BFA5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820"/>
              <a:ext cx="4082" cy="341"/>
            </a:xfrm>
            <a:prstGeom prst="rect">
              <a:avLst/>
            </a:prstGeom>
            <a:gradFill rotWithShape="1">
              <a:gsLst>
                <a:gs pos="0">
                  <a:srgbClr val="6699FF">
                    <a:gamma/>
                    <a:shade val="46275"/>
                    <a:invGamma/>
                  </a:srgbClr>
                </a:gs>
                <a:gs pos="5000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2" name="Oval 34">
              <a:extLst>
                <a:ext uri="{FF2B5EF4-FFF2-40B4-BE49-F238E27FC236}">
                  <a16:creationId xmlns:a16="http://schemas.microsoft.com/office/drawing/2014/main" id="{6B2FF05C-EA9C-4406-9DA4-0A58979C9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26"/>
              <a:ext cx="4082" cy="1587"/>
            </a:xfrm>
            <a:prstGeom prst="ellipse">
              <a:avLst/>
            </a:pr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328" name="Group 40">
            <a:extLst>
              <a:ext uri="{FF2B5EF4-FFF2-40B4-BE49-F238E27FC236}">
                <a16:creationId xmlns:a16="http://schemas.microsoft.com/office/drawing/2014/main" id="{26A60E6D-5624-4BCA-ABE0-90D2AD1AD0FE}"/>
              </a:ext>
            </a:extLst>
          </p:cNvPr>
          <p:cNvGrpSpPr>
            <a:grpSpLocks/>
          </p:cNvGrpSpPr>
          <p:nvPr/>
        </p:nvGrpSpPr>
        <p:grpSpPr bwMode="auto">
          <a:xfrm>
            <a:off x="1689100" y="817563"/>
            <a:ext cx="2116138" cy="949325"/>
            <a:chOff x="1759" y="912"/>
            <a:chExt cx="2722" cy="1247"/>
          </a:xfrm>
        </p:grpSpPr>
        <p:sp>
          <p:nvSpPr>
            <p:cNvPr id="12323" name="Oval 35">
              <a:extLst>
                <a:ext uri="{FF2B5EF4-FFF2-40B4-BE49-F238E27FC236}">
                  <a16:creationId xmlns:a16="http://schemas.microsoft.com/office/drawing/2014/main" id="{93334663-1DB3-4FE7-B1E3-BED6C9EA1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252"/>
              <a:ext cx="2722" cy="907"/>
            </a:xfrm>
            <a:prstGeom prst="ellipse">
              <a:avLst/>
            </a:prstGeom>
            <a:gradFill rotWithShape="1">
              <a:gsLst>
                <a:gs pos="0">
                  <a:srgbClr val="CCECFF">
                    <a:gamma/>
                    <a:shade val="46275"/>
                    <a:invGamma/>
                  </a:srgbClr>
                </a:gs>
                <a:gs pos="5000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4" name="Rectangle 36">
              <a:extLst>
                <a:ext uri="{FF2B5EF4-FFF2-40B4-BE49-F238E27FC236}">
                  <a16:creationId xmlns:a16="http://schemas.microsoft.com/office/drawing/2014/main" id="{B3DD182E-FBB9-4C7A-899A-483034040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366"/>
              <a:ext cx="2722" cy="341"/>
            </a:xfrm>
            <a:prstGeom prst="rect">
              <a:avLst/>
            </a:prstGeom>
            <a:gradFill rotWithShape="1">
              <a:gsLst>
                <a:gs pos="0">
                  <a:srgbClr val="CCECFF">
                    <a:gamma/>
                    <a:shade val="46275"/>
                    <a:invGamma/>
                  </a:srgbClr>
                </a:gs>
                <a:gs pos="5000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5" name="Oval 37">
              <a:extLst>
                <a:ext uri="{FF2B5EF4-FFF2-40B4-BE49-F238E27FC236}">
                  <a16:creationId xmlns:a16="http://schemas.microsoft.com/office/drawing/2014/main" id="{B19BF7A3-90B6-4EF3-86F2-B533FAEEC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912"/>
              <a:ext cx="2722" cy="907"/>
            </a:xfrm>
            <a:prstGeom prst="ellipse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330" name="Group 42">
            <a:extLst>
              <a:ext uri="{FF2B5EF4-FFF2-40B4-BE49-F238E27FC236}">
                <a16:creationId xmlns:a16="http://schemas.microsoft.com/office/drawing/2014/main" id="{38D3AF48-71AE-4AF7-9B2A-D59857BB9824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817563"/>
            <a:ext cx="4230687" cy="2160587"/>
            <a:chOff x="398" y="912"/>
            <a:chExt cx="5444" cy="2836"/>
          </a:xfrm>
        </p:grpSpPr>
        <p:grpSp>
          <p:nvGrpSpPr>
            <p:cNvPr id="12331" name="Group 43">
              <a:extLst>
                <a:ext uri="{FF2B5EF4-FFF2-40B4-BE49-F238E27FC236}">
                  <a16:creationId xmlns:a16="http://schemas.microsoft.com/office/drawing/2014/main" id="{B7ABD8D1-D28A-4956-8114-DA9C52BA53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139"/>
              <a:ext cx="5444" cy="2609"/>
              <a:chOff x="398" y="1139"/>
              <a:chExt cx="5444" cy="2609"/>
            </a:xfrm>
          </p:grpSpPr>
          <p:sp>
            <p:nvSpPr>
              <p:cNvPr id="12332" name="Oval 44">
                <a:extLst>
                  <a:ext uri="{FF2B5EF4-FFF2-40B4-BE49-F238E27FC236}">
                    <a16:creationId xmlns:a16="http://schemas.microsoft.com/office/drawing/2014/main" id="{9FAD0994-5A17-404A-8C30-8CEBA46B8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48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33" name="Rectangle 45">
                <a:extLst>
                  <a:ext uri="{FF2B5EF4-FFF2-40B4-BE49-F238E27FC236}">
                    <a16:creationId xmlns:a16="http://schemas.microsoft.com/office/drawing/2014/main" id="{C827C9F2-4646-4722-A1C5-C5F0549AB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73"/>
                <a:ext cx="5444" cy="341"/>
              </a:xfrm>
              <a:prstGeom prst="rect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34" name="Oval 46">
                <a:extLst>
                  <a:ext uri="{FF2B5EF4-FFF2-40B4-BE49-F238E27FC236}">
                    <a16:creationId xmlns:a16="http://schemas.microsoft.com/office/drawing/2014/main" id="{D57CF4E3-0A49-48E4-BE81-CA4DB1098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139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335" name="Group 47">
              <a:extLst>
                <a:ext uri="{FF2B5EF4-FFF2-40B4-BE49-F238E27FC236}">
                  <a16:creationId xmlns:a16="http://schemas.microsoft.com/office/drawing/2014/main" id="{6D07CD80-2A32-4E71-A520-938E242A53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1026"/>
              <a:ext cx="4082" cy="1928"/>
              <a:chOff x="1079" y="1026"/>
              <a:chExt cx="4082" cy="1928"/>
            </a:xfrm>
          </p:grpSpPr>
          <p:sp>
            <p:nvSpPr>
              <p:cNvPr id="12336" name="Oval 48">
                <a:extLst>
                  <a:ext uri="{FF2B5EF4-FFF2-40B4-BE49-F238E27FC236}">
                    <a16:creationId xmlns:a16="http://schemas.microsoft.com/office/drawing/2014/main" id="{275E3208-D779-4A62-A1A9-988C7DC982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7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37" name="Rectangle 49">
                <a:extLst>
                  <a:ext uri="{FF2B5EF4-FFF2-40B4-BE49-F238E27FC236}">
                    <a16:creationId xmlns:a16="http://schemas.microsoft.com/office/drawing/2014/main" id="{004678C0-2F55-473E-97F9-4EDBB658E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341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38" name="Oval 50">
                <a:extLst>
                  <a:ext uri="{FF2B5EF4-FFF2-40B4-BE49-F238E27FC236}">
                    <a16:creationId xmlns:a16="http://schemas.microsoft.com/office/drawing/2014/main" id="{7B0D985A-E5DB-4A3B-BBA4-A848B7859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02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339" name="Group 51">
              <a:extLst>
                <a:ext uri="{FF2B5EF4-FFF2-40B4-BE49-F238E27FC236}">
                  <a16:creationId xmlns:a16="http://schemas.microsoft.com/office/drawing/2014/main" id="{1406BD67-6CFE-44CC-9466-30433F1F79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912"/>
              <a:ext cx="2722" cy="1247"/>
              <a:chOff x="1759" y="912"/>
              <a:chExt cx="2722" cy="1247"/>
            </a:xfrm>
          </p:grpSpPr>
          <p:sp>
            <p:nvSpPr>
              <p:cNvPr id="12340" name="Oval 52">
                <a:extLst>
                  <a:ext uri="{FF2B5EF4-FFF2-40B4-BE49-F238E27FC236}">
                    <a16:creationId xmlns:a16="http://schemas.microsoft.com/office/drawing/2014/main" id="{011E1694-E4DF-48F2-B3D0-464D056D6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25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41" name="Rectangle 53">
                <a:extLst>
                  <a:ext uri="{FF2B5EF4-FFF2-40B4-BE49-F238E27FC236}">
                    <a16:creationId xmlns:a16="http://schemas.microsoft.com/office/drawing/2014/main" id="{19F1F254-E07B-4719-A01F-64B90E1D7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341"/>
              </a:xfrm>
              <a:prstGeom prst="rect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42" name="Oval 54">
                <a:extLst>
                  <a:ext uri="{FF2B5EF4-FFF2-40B4-BE49-F238E27FC236}">
                    <a16:creationId xmlns:a16="http://schemas.microsoft.com/office/drawing/2014/main" id="{E814F092-AC06-4FED-820D-2E1C55D94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1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344" name="Group 56">
            <a:extLst>
              <a:ext uri="{FF2B5EF4-FFF2-40B4-BE49-F238E27FC236}">
                <a16:creationId xmlns:a16="http://schemas.microsoft.com/office/drawing/2014/main" id="{4C45A52B-43AE-4C31-98B7-BCC1FCC7557C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141788"/>
            <a:ext cx="4230688" cy="1987550"/>
            <a:chOff x="398" y="1139"/>
            <a:chExt cx="5444" cy="2609"/>
          </a:xfrm>
        </p:grpSpPr>
        <p:sp>
          <p:nvSpPr>
            <p:cNvPr id="12345" name="Oval 57">
              <a:extLst>
                <a:ext uri="{FF2B5EF4-FFF2-40B4-BE49-F238E27FC236}">
                  <a16:creationId xmlns:a16="http://schemas.microsoft.com/office/drawing/2014/main" id="{FDB6509D-6391-4672-9CF3-B1C3DF2DC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480"/>
              <a:ext cx="5444" cy="2268"/>
            </a:xfrm>
            <a:prstGeom prst="ellipse">
              <a:avLst/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46" name="Rectangle 58">
              <a:extLst>
                <a:ext uri="{FF2B5EF4-FFF2-40B4-BE49-F238E27FC236}">
                  <a16:creationId xmlns:a16="http://schemas.microsoft.com/office/drawing/2014/main" id="{B7CAA764-4F67-4D60-A078-A5A59BE1D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5444" cy="341"/>
            </a:xfrm>
            <a:prstGeom prst="rect">
              <a:avLst/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47" name="Oval 59">
              <a:extLst>
                <a:ext uri="{FF2B5EF4-FFF2-40B4-BE49-F238E27FC236}">
                  <a16:creationId xmlns:a16="http://schemas.microsoft.com/office/drawing/2014/main" id="{D5FEDEFC-70F6-41EE-9160-EBA50CF64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139"/>
              <a:ext cx="5444" cy="2268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348" name="Group 60">
            <a:extLst>
              <a:ext uri="{FF2B5EF4-FFF2-40B4-BE49-F238E27FC236}">
                <a16:creationId xmlns:a16="http://schemas.microsoft.com/office/drawing/2014/main" id="{E959A9F5-3E0D-443A-949E-440B5545A168}"/>
              </a:ext>
            </a:extLst>
          </p:cNvPr>
          <p:cNvGrpSpPr>
            <a:grpSpLocks/>
          </p:cNvGrpSpPr>
          <p:nvPr/>
        </p:nvGrpSpPr>
        <p:grpSpPr bwMode="auto">
          <a:xfrm>
            <a:off x="1160463" y="4056063"/>
            <a:ext cx="3173412" cy="1468437"/>
            <a:chOff x="1079" y="1026"/>
            <a:chExt cx="4082" cy="1928"/>
          </a:xfrm>
        </p:grpSpPr>
        <p:sp>
          <p:nvSpPr>
            <p:cNvPr id="12349" name="Oval 61">
              <a:extLst>
                <a:ext uri="{FF2B5EF4-FFF2-40B4-BE49-F238E27FC236}">
                  <a16:creationId xmlns:a16="http://schemas.microsoft.com/office/drawing/2014/main" id="{C32FCCA2-2430-4069-B327-793A8A5F1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67"/>
              <a:ext cx="4082" cy="1587"/>
            </a:xfrm>
            <a:prstGeom prst="ellipse">
              <a:avLst/>
            </a:prstGeom>
            <a:gradFill rotWithShape="1">
              <a:gsLst>
                <a:gs pos="0">
                  <a:srgbClr val="FF5050">
                    <a:gamma/>
                    <a:shade val="46275"/>
                    <a:invGamma/>
                  </a:srgbClr>
                </a:gs>
                <a:gs pos="5000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50" name="Rectangle 62">
              <a:extLst>
                <a:ext uri="{FF2B5EF4-FFF2-40B4-BE49-F238E27FC236}">
                  <a16:creationId xmlns:a16="http://schemas.microsoft.com/office/drawing/2014/main" id="{2282399A-81FC-4568-95CA-6B7760327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820"/>
              <a:ext cx="4082" cy="341"/>
            </a:xfrm>
            <a:prstGeom prst="rect">
              <a:avLst/>
            </a:prstGeom>
            <a:gradFill rotWithShape="1">
              <a:gsLst>
                <a:gs pos="0">
                  <a:srgbClr val="FF5050">
                    <a:gamma/>
                    <a:shade val="46275"/>
                    <a:invGamma/>
                  </a:srgbClr>
                </a:gs>
                <a:gs pos="5000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51" name="Oval 63">
              <a:extLst>
                <a:ext uri="{FF2B5EF4-FFF2-40B4-BE49-F238E27FC236}">
                  <a16:creationId xmlns:a16="http://schemas.microsoft.com/office/drawing/2014/main" id="{C7142C5B-D659-4741-BC5A-7D70E7DCD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26"/>
              <a:ext cx="4082" cy="1587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352" name="Group 64">
            <a:extLst>
              <a:ext uri="{FF2B5EF4-FFF2-40B4-BE49-F238E27FC236}">
                <a16:creationId xmlns:a16="http://schemas.microsoft.com/office/drawing/2014/main" id="{ABC6109E-00AA-454C-8239-E1C88AC379FF}"/>
              </a:ext>
            </a:extLst>
          </p:cNvPr>
          <p:cNvGrpSpPr>
            <a:grpSpLocks/>
          </p:cNvGrpSpPr>
          <p:nvPr/>
        </p:nvGrpSpPr>
        <p:grpSpPr bwMode="auto">
          <a:xfrm>
            <a:off x="1689100" y="3968750"/>
            <a:ext cx="2116138" cy="949325"/>
            <a:chOff x="1759" y="912"/>
            <a:chExt cx="2722" cy="1247"/>
          </a:xfrm>
        </p:grpSpPr>
        <p:sp>
          <p:nvSpPr>
            <p:cNvPr id="12353" name="Oval 65">
              <a:extLst>
                <a:ext uri="{FF2B5EF4-FFF2-40B4-BE49-F238E27FC236}">
                  <a16:creationId xmlns:a16="http://schemas.microsoft.com/office/drawing/2014/main" id="{6FAC052B-713F-40D8-A59F-DF8C24EF5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252"/>
              <a:ext cx="2722" cy="907"/>
            </a:xfrm>
            <a:prstGeom prst="ellipse">
              <a:avLst/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54" name="Rectangle 66">
              <a:extLst>
                <a:ext uri="{FF2B5EF4-FFF2-40B4-BE49-F238E27FC236}">
                  <a16:creationId xmlns:a16="http://schemas.microsoft.com/office/drawing/2014/main" id="{947A53DD-B320-43B9-A9BC-D29E04437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366"/>
              <a:ext cx="2722" cy="341"/>
            </a:xfrm>
            <a:prstGeom prst="rect">
              <a:avLst/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55" name="Oval 67">
              <a:extLst>
                <a:ext uri="{FF2B5EF4-FFF2-40B4-BE49-F238E27FC236}">
                  <a16:creationId xmlns:a16="http://schemas.microsoft.com/office/drawing/2014/main" id="{DC558C21-53B0-4439-88D0-3AE406D2D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912"/>
              <a:ext cx="2722" cy="907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369" name="Group 81">
            <a:extLst>
              <a:ext uri="{FF2B5EF4-FFF2-40B4-BE49-F238E27FC236}">
                <a16:creationId xmlns:a16="http://schemas.microsoft.com/office/drawing/2014/main" id="{CCE84123-18D3-4F60-A398-55239D8E4E17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968750"/>
            <a:ext cx="4230687" cy="2160588"/>
            <a:chOff x="3233" y="2500"/>
            <a:chExt cx="2665" cy="1361"/>
          </a:xfrm>
        </p:grpSpPr>
        <p:grpSp>
          <p:nvGrpSpPr>
            <p:cNvPr id="12357" name="Group 69">
              <a:extLst>
                <a:ext uri="{FF2B5EF4-FFF2-40B4-BE49-F238E27FC236}">
                  <a16:creationId xmlns:a16="http://schemas.microsoft.com/office/drawing/2014/main" id="{7C2C8AE9-32E7-4987-BFB4-E4EF9B0A74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2609"/>
              <a:ext cx="2665" cy="1252"/>
              <a:chOff x="398" y="1139"/>
              <a:chExt cx="5444" cy="2609"/>
            </a:xfrm>
          </p:grpSpPr>
          <p:sp>
            <p:nvSpPr>
              <p:cNvPr id="12358" name="Oval 70">
                <a:extLst>
                  <a:ext uri="{FF2B5EF4-FFF2-40B4-BE49-F238E27FC236}">
                    <a16:creationId xmlns:a16="http://schemas.microsoft.com/office/drawing/2014/main" id="{E2A5CF6F-9155-46D8-AABD-5AACC1C6C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48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59" name="Rectangle 71">
                <a:extLst>
                  <a:ext uri="{FF2B5EF4-FFF2-40B4-BE49-F238E27FC236}">
                    <a16:creationId xmlns:a16="http://schemas.microsoft.com/office/drawing/2014/main" id="{4E3EF589-2CC5-4930-ABF3-E3C88F883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73"/>
                <a:ext cx="5444" cy="341"/>
              </a:xfrm>
              <a:prstGeom prst="rect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60" name="Oval 72">
                <a:extLst>
                  <a:ext uri="{FF2B5EF4-FFF2-40B4-BE49-F238E27FC236}">
                    <a16:creationId xmlns:a16="http://schemas.microsoft.com/office/drawing/2014/main" id="{296F258A-A532-4933-95A2-6A49D23C4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139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361" name="Group 73">
              <a:extLst>
                <a:ext uri="{FF2B5EF4-FFF2-40B4-BE49-F238E27FC236}">
                  <a16:creationId xmlns:a16="http://schemas.microsoft.com/office/drawing/2014/main" id="{44028052-04FB-401F-9DE0-1A90482B64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66" y="2555"/>
              <a:ext cx="1999" cy="925"/>
              <a:chOff x="1079" y="1026"/>
              <a:chExt cx="4082" cy="1928"/>
            </a:xfrm>
          </p:grpSpPr>
          <p:sp>
            <p:nvSpPr>
              <p:cNvPr id="12362" name="Oval 74">
                <a:extLst>
                  <a:ext uri="{FF2B5EF4-FFF2-40B4-BE49-F238E27FC236}">
                    <a16:creationId xmlns:a16="http://schemas.microsoft.com/office/drawing/2014/main" id="{E138A4D0-CA0A-4AD9-9BDA-C5B545043C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7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66FF66">
                      <a:gamma/>
                      <a:shade val="46275"/>
                      <a:invGamma/>
                    </a:srgbClr>
                  </a:gs>
                  <a:gs pos="5000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63" name="Rectangle 75">
                <a:extLst>
                  <a:ext uri="{FF2B5EF4-FFF2-40B4-BE49-F238E27FC236}">
                    <a16:creationId xmlns:a16="http://schemas.microsoft.com/office/drawing/2014/main" id="{F2775A9A-A732-4217-A1CA-EA7BDF6DB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341"/>
              </a:xfrm>
              <a:prstGeom prst="rect">
                <a:avLst/>
              </a:prstGeom>
              <a:gradFill rotWithShape="1">
                <a:gsLst>
                  <a:gs pos="0">
                    <a:srgbClr val="66FF66">
                      <a:gamma/>
                      <a:shade val="46275"/>
                      <a:invGamma/>
                    </a:srgbClr>
                  </a:gs>
                  <a:gs pos="5000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64" name="Oval 76">
                <a:extLst>
                  <a:ext uri="{FF2B5EF4-FFF2-40B4-BE49-F238E27FC236}">
                    <a16:creationId xmlns:a16="http://schemas.microsoft.com/office/drawing/2014/main" id="{6C51518B-6258-464B-9CF1-4F37D00EE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02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365" name="Group 77">
              <a:extLst>
                <a:ext uri="{FF2B5EF4-FFF2-40B4-BE49-F238E27FC236}">
                  <a16:creationId xmlns:a16="http://schemas.microsoft.com/office/drawing/2014/main" id="{7B80A244-EA38-42A1-9DD5-0C21541F70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9" y="2500"/>
              <a:ext cx="1333" cy="598"/>
              <a:chOff x="1759" y="912"/>
              <a:chExt cx="2722" cy="1247"/>
            </a:xfrm>
          </p:grpSpPr>
          <p:sp>
            <p:nvSpPr>
              <p:cNvPr id="12366" name="Oval 78">
                <a:extLst>
                  <a:ext uri="{FF2B5EF4-FFF2-40B4-BE49-F238E27FC236}">
                    <a16:creationId xmlns:a16="http://schemas.microsoft.com/office/drawing/2014/main" id="{299C885C-A167-462E-95B1-18B02DBB6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25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67" name="Rectangle 79">
                <a:extLst>
                  <a:ext uri="{FF2B5EF4-FFF2-40B4-BE49-F238E27FC236}">
                    <a16:creationId xmlns:a16="http://schemas.microsoft.com/office/drawing/2014/main" id="{ECDF6A5D-860A-40D0-92A2-EFED709E1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341"/>
              </a:xfrm>
              <a:prstGeom prst="rect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68" name="Oval 80">
                <a:extLst>
                  <a:ext uri="{FF2B5EF4-FFF2-40B4-BE49-F238E27FC236}">
                    <a16:creationId xmlns:a16="http://schemas.microsoft.com/office/drawing/2014/main" id="{DA0D22FF-C3EB-4833-BAD4-A20D9D81B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1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10" name="Group 54">
            <a:extLst>
              <a:ext uri="{FF2B5EF4-FFF2-40B4-BE49-F238E27FC236}">
                <a16:creationId xmlns:a16="http://schemas.microsoft.com/office/drawing/2014/main" id="{23422BFD-F107-4717-9533-4F07FDA40CD0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68300"/>
            <a:ext cx="4230688" cy="2970213"/>
            <a:chOff x="398" y="232"/>
            <a:chExt cx="2665" cy="1871"/>
          </a:xfrm>
        </p:grpSpPr>
        <p:grpSp>
          <p:nvGrpSpPr>
            <p:cNvPr id="19459" name="Group 3">
              <a:extLst>
                <a:ext uri="{FF2B5EF4-FFF2-40B4-BE49-F238E27FC236}">
                  <a16:creationId xmlns:a16="http://schemas.microsoft.com/office/drawing/2014/main" id="{784B5F85-6B91-42F4-99E2-DAB70FBF2B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382"/>
              <a:ext cx="2665" cy="1721"/>
              <a:chOff x="398" y="1139"/>
              <a:chExt cx="5444" cy="2609"/>
            </a:xfrm>
          </p:grpSpPr>
          <p:sp>
            <p:nvSpPr>
              <p:cNvPr id="19460" name="Oval 4">
                <a:extLst>
                  <a:ext uri="{FF2B5EF4-FFF2-40B4-BE49-F238E27FC236}">
                    <a16:creationId xmlns:a16="http://schemas.microsoft.com/office/drawing/2014/main" id="{B363AC9C-0768-4952-8777-90F0D1DE3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48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1" name="Rectangle 5">
                <a:extLst>
                  <a:ext uri="{FF2B5EF4-FFF2-40B4-BE49-F238E27FC236}">
                    <a16:creationId xmlns:a16="http://schemas.microsoft.com/office/drawing/2014/main" id="{673FCAA4-55B4-4181-A2B2-EF6F7E0D1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73"/>
                <a:ext cx="5444" cy="341"/>
              </a:xfrm>
              <a:prstGeom prst="rect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2" name="Oval 6">
                <a:extLst>
                  <a:ext uri="{FF2B5EF4-FFF2-40B4-BE49-F238E27FC236}">
                    <a16:creationId xmlns:a16="http://schemas.microsoft.com/office/drawing/2014/main" id="{742D9876-50AA-43D0-9CB1-8DAE4CD15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139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63" name="Group 7">
              <a:extLst>
                <a:ext uri="{FF2B5EF4-FFF2-40B4-BE49-F238E27FC236}">
                  <a16:creationId xmlns:a16="http://schemas.microsoft.com/office/drawing/2014/main" id="{36EEC038-0160-497A-B43D-7005EBB6AB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" y="307"/>
              <a:ext cx="1999" cy="1272"/>
              <a:chOff x="1079" y="1026"/>
              <a:chExt cx="4082" cy="1928"/>
            </a:xfrm>
          </p:grpSpPr>
          <p:sp>
            <p:nvSpPr>
              <p:cNvPr id="19464" name="Oval 8">
                <a:extLst>
                  <a:ext uri="{FF2B5EF4-FFF2-40B4-BE49-F238E27FC236}">
                    <a16:creationId xmlns:a16="http://schemas.microsoft.com/office/drawing/2014/main" id="{39FD4719-F0B8-4E86-8974-5531477E4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7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5" name="Rectangle 9">
                <a:extLst>
                  <a:ext uri="{FF2B5EF4-FFF2-40B4-BE49-F238E27FC236}">
                    <a16:creationId xmlns:a16="http://schemas.microsoft.com/office/drawing/2014/main" id="{8288D3FE-6A55-4D0F-9C7A-CAA0A22B4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341"/>
              </a:xfrm>
              <a:prstGeom prst="rect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6" name="Oval 10">
                <a:extLst>
                  <a:ext uri="{FF2B5EF4-FFF2-40B4-BE49-F238E27FC236}">
                    <a16:creationId xmlns:a16="http://schemas.microsoft.com/office/drawing/2014/main" id="{C73CB28C-98F3-403C-B536-BEBA3E80B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02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67" name="Group 11">
              <a:extLst>
                <a:ext uri="{FF2B5EF4-FFF2-40B4-BE49-F238E27FC236}">
                  <a16:creationId xmlns:a16="http://schemas.microsoft.com/office/drawing/2014/main" id="{B27249FC-F17F-401C-8578-742F58F452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4" y="232"/>
              <a:ext cx="1333" cy="823"/>
              <a:chOff x="1759" y="912"/>
              <a:chExt cx="2722" cy="1247"/>
            </a:xfrm>
          </p:grpSpPr>
          <p:sp>
            <p:nvSpPr>
              <p:cNvPr id="19468" name="Oval 12">
                <a:extLst>
                  <a:ext uri="{FF2B5EF4-FFF2-40B4-BE49-F238E27FC236}">
                    <a16:creationId xmlns:a16="http://schemas.microsoft.com/office/drawing/2014/main" id="{1425D109-68AE-4863-9DED-2EF1207A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25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CCECFF">
                      <a:gamma/>
                      <a:shade val="46275"/>
                      <a:invGamma/>
                    </a:srgbClr>
                  </a:gs>
                  <a:gs pos="5000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9" name="Rectangle 13">
                <a:extLst>
                  <a:ext uri="{FF2B5EF4-FFF2-40B4-BE49-F238E27FC236}">
                    <a16:creationId xmlns:a16="http://schemas.microsoft.com/office/drawing/2014/main" id="{0D3AC7EC-D04F-4177-8F02-D10B9CF3F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341"/>
              </a:xfrm>
              <a:prstGeom prst="rect">
                <a:avLst/>
              </a:prstGeom>
              <a:gradFill rotWithShape="1">
                <a:gsLst>
                  <a:gs pos="0">
                    <a:srgbClr val="CCECFF">
                      <a:gamma/>
                      <a:shade val="46275"/>
                      <a:invGamma/>
                    </a:srgbClr>
                  </a:gs>
                  <a:gs pos="5000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0" name="Oval 14">
                <a:extLst>
                  <a:ext uri="{FF2B5EF4-FFF2-40B4-BE49-F238E27FC236}">
                    <a16:creationId xmlns:a16="http://schemas.microsoft.com/office/drawing/2014/main" id="{433D5698-AC4D-474B-AB29-1FC7B5FB0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1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471" name="Group 15">
            <a:extLst>
              <a:ext uri="{FF2B5EF4-FFF2-40B4-BE49-F238E27FC236}">
                <a16:creationId xmlns:a16="http://schemas.microsoft.com/office/drawing/2014/main" id="{0880A446-8337-4E89-B1CA-5B74CD5B2AE1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68300"/>
            <a:ext cx="4230687" cy="2970213"/>
            <a:chOff x="398" y="912"/>
            <a:chExt cx="5444" cy="2836"/>
          </a:xfrm>
        </p:grpSpPr>
        <p:grpSp>
          <p:nvGrpSpPr>
            <p:cNvPr id="19472" name="Group 16">
              <a:extLst>
                <a:ext uri="{FF2B5EF4-FFF2-40B4-BE49-F238E27FC236}">
                  <a16:creationId xmlns:a16="http://schemas.microsoft.com/office/drawing/2014/main" id="{9B0C3F96-178A-420E-A838-4A252B1E25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139"/>
              <a:ext cx="5444" cy="2609"/>
              <a:chOff x="398" y="1139"/>
              <a:chExt cx="5444" cy="2609"/>
            </a:xfrm>
          </p:grpSpPr>
          <p:sp>
            <p:nvSpPr>
              <p:cNvPr id="19473" name="Oval 17">
                <a:extLst>
                  <a:ext uri="{FF2B5EF4-FFF2-40B4-BE49-F238E27FC236}">
                    <a16:creationId xmlns:a16="http://schemas.microsoft.com/office/drawing/2014/main" id="{67E64C83-886E-417E-AF76-622BBBB61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48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4" name="Rectangle 18">
                <a:extLst>
                  <a:ext uri="{FF2B5EF4-FFF2-40B4-BE49-F238E27FC236}">
                    <a16:creationId xmlns:a16="http://schemas.microsoft.com/office/drawing/2014/main" id="{96A154B2-CB5D-4204-B2D4-048FF26D5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73"/>
                <a:ext cx="5444" cy="341"/>
              </a:xfrm>
              <a:prstGeom prst="rect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5" name="Oval 19">
                <a:extLst>
                  <a:ext uri="{FF2B5EF4-FFF2-40B4-BE49-F238E27FC236}">
                    <a16:creationId xmlns:a16="http://schemas.microsoft.com/office/drawing/2014/main" id="{A41BB460-5498-47E0-88A9-CE663CF28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139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76" name="Group 20">
              <a:extLst>
                <a:ext uri="{FF2B5EF4-FFF2-40B4-BE49-F238E27FC236}">
                  <a16:creationId xmlns:a16="http://schemas.microsoft.com/office/drawing/2014/main" id="{857BC41B-1451-4259-B327-C914BAEC57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1026"/>
              <a:ext cx="4082" cy="1928"/>
              <a:chOff x="1079" y="1026"/>
              <a:chExt cx="4082" cy="1928"/>
            </a:xfrm>
          </p:grpSpPr>
          <p:sp>
            <p:nvSpPr>
              <p:cNvPr id="19477" name="Oval 21">
                <a:extLst>
                  <a:ext uri="{FF2B5EF4-FFF2-40B4-BE49-F238E27FC236}">
                    <a16:creationId xmlns:a16="http://schemas.microsoft.com/office/drawing/2014/main" id="{26BCF2FE-3289-4422-8A98-EC557D39E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7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8" name="Rectangle 22">
                <a:extLst>
                  <a:ext uri="{FF2B5EF4-FFF2-40B4-BE49-F238E27FC236}">
                    <a16:creationId xmlns:a16="http://schemas.microsoft.com/office/drawing/2014/main" id="{345058AE-31BF-46C2-8F70-983AACCC1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341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9" name="Oval 23">
                <a:extLst>
                  <a:ext uri="{FF2B5EF4-FFF2-40B4-BE49-F238E27FC236}">
                    <a16:creationId xmlns:a16="http://schemas.microsoft.com/office/drawing/2014/main" id="{A0C53E94-F3F4-4009-8076-FF941B72A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02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80" name="Group 24">
              <a:extLst>
                <a:ext uri="{FF2B5EF4-FFF2-40B4-BE49-F238E27FC236}">
                  <a16:creationId xmlns:a16="http://schemas.microsoft.com/office/drawing/2014/main" id="{744BE8E7-A181-48C1-8A43-6439AAD7D1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912"/>
              <a:ext cx="2722" cy="1247"/>
              <a:chOff x="1759" y="912"/>
              <a:chExt cx="2722" cy="1247"/>
            </a:xfrm>
          </p:grpSpPr>
          <p:sp>
            <p:nvSpPr>
              <p:cNvPr id="19481" name="Oval 25">
                <a:extLst>
                  <a:ext uri="{FF2B5EF4-FFF2-40B4-BE49-F238E27FC236}">
                    <a16:creationId xmlns:a16="http://schemas.microsoft.com/office/drawing/2014/main" id="{61F486A7-2C61-4ADA-B016-E66E9B65B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25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2" name="Rectangle 26">
                <a:extLst>
                  <a:ext uri="{FF2B5EF4-FFF2-40B4-BE49-F238E27FC236}">
                    <a16:creationId xmlns:a16="http://schemas.microsoft.com/office/drawing/2014/main" id="{4E452862-CB5E-47DF-975F-18CC86C70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341"/>
              </a:xfrm>
              <a:prstGeom prst="rect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3" name="Oval 27">
                <a:extLst>
                  <a:ext uri="{FF2B5EF4-FFF2-40B4-BE49-F238E27FC236}">
                    <a16:creationId xmlns:a16="http://schemas.microsoft.com/office/drawing/2014/main" id="{9E6E0E13-4222-4159-B779-BE6D0D2CAB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1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511" name="Group 55">
            <a:extLst>
              <a:ext uri="{FF2B5EF4-FFF2-40B4-BE49-F238E27FC236}">
                <a16:creationId xmlns:a16="http://schemas.microsoft.com/office/drawing/2014/main" id="{6E73298E-5AEF-47B3-A80A-9035ED699605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519488"/>
            <a:ext cx="4230688" cy="2970212"/>
            <a:chOff x="398" y="2217"/>
            <a:chExt cx="2665" cy="1871"/>
          </a:xfrm>
        </p:grpSpPr>
        <p:grpSp>
          <p:nvGrpSpPr>
            <p:cNvPr id="19485" name="Group 29">
              <a:extLst>
                <a:ext uri="{FF2B5EF4-FFF2-40B4-BE49-F238E27FC236}">
                  <a16:creationId xmlns:a16="http://schemas.microsoft.com/office/drawing/2014/main" id="{C7AE6868-37FB-43AB-AD46-4436365423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367"/>
              <a:ext cx="2665" cy="1721"/>
              <a:chOff x="398" y="1139"/>
              <a:chExt cx="5444" cy="2609"/>
            </a:xfrm>
          </p:grpSpPr>
          <p:sp>
            <p:nvSpPr>
              <p:cNvPr id="19486" name="Oval 30">
                <a:extLst>
                  <a:ext uri="{FF2B5EF4-FFF2-40B4-BE49-F238E27FC236}">
                    <a16:creationId xmlns:a16="http://schemas.microsoft.com/office/drawing/2014/main" id="{18FA6E4A-F0DD-4F65-ADBF-6BE855FED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48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A50021">
                      <a:gamma/>
                      <a:shade val="46275"/>
                      <a:invGamma/>
                    </a:srgbClr>
                  </a:gs>
                  <a:gs pos="5000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7" name="Rectangle 31">
                <a:extLst>
                  <a:ext uri="{FF2B5EF4-FFF2-40B4-BE49-F238E27FC236}">
                    <a16:creationId xmlns:a16="http://schemas.microsoft.com/office/drawing/2014/main" id="{8624450A-9B6B-4426-9FC8-1FD3DD1AFD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73"/>
                <a:ext cx="5444" cy="341"/>
              </a:xfrm>
              <a:prstGeom prst="rect">
                <a:avLst/>
              </a:prstGeom>
              <a:gradFill rotWithShape="1">
                <a:gsLst>
                  <a:gs pos="0">
                    <a:srgbClr val="A50021">
                      <a:gamma/>
                      <a:shade val="46275"/>
                      <a:invGamma/>
                    </a:srgbClr>
                  </a:gs>
                  <a:gs pos="5000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8" name="Oval 32">
                <a:extLst>
                  <a:ext uri="{FF2B5EF4-FFF2-40B4-BE49-F238E27FC236}">
                    <a16:creationId xmlns:a16="http://schemas.microsoft.com/office/drawing/2014/main" id="{C0B4B77B-53F6-4790-B856-0F0ED9BCF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139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89" name="Group 33">
              <a:extLst>
                <a:ext uri="{FF2B5EF4-FFF2-40B4-BE49-F238E27FC236}">
                  <a16:creationId xmlns:a16="http://schemas.microsoft.com/office/drawing/2014/main" id="{62C9D79A-41D7-4230-ABC1-D7DE47D1FC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" y="2292"/>
              <a:ext cx="1999" cy="1272"/>
              <a:chOff x="1079" y="1026"/>
              <a:chExt cx="4082" cy="1928"/>
            </a:xfrm>
          </p:grpSpPr>
          <p:sp>
            <p:nvSpPr>
              <p:cNvPr id="19490" name="Oval 34">
                <a:extLst>
                  <a:ext uri="{FF2B5EF4-FFF2-40B4-BE49-F238E27FC236}">
                    <a16:creationId xmlns:a16="http://schemas.microsoft.com/office/drawing/2014/main" id="{352C0CE0-516B-47EE-89EF-EA979AE70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7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1" name="Rectangle 35">
                <a:extLst>
                  <a:ext uri="{FF2B5EF4-FFF2-40B4-BE49-F238E27FC236}">
                    <a16:creationId xmlns:a16="http://schemas.microsoft.com/office/drawing/2014/main" id="{BC25140F-17E6-4A9B-80E0-733A5BFC7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341"/>
              </a:xfrm>
              <a:prstGeom prst="rect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2" name="Oval 36">
                <a:extLst>
                  <a:ext uri="{FF2B5EF4-FFF2-40B4-BE49-F238E27FC236}">
                    <a16:creationId xmlns:a16="http://schemas.microsoft.com/office/drawing/2014/main" id="{41945AF0-AAF4-4DD1-9B2D-40A03F720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02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93" name="Group 37">
              <a:extLst>
                <a:ext uri="{FF2B5EF4-FFF2-40B4-BE49-F238E27FC236}">
                  <a16:creationId xmlns:a16="http://schemas.microsoft.com/office/drawing/2014/main" id="{9253839B-79E7-4CEF-9068-CE5C964FF1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4" y="2217"/>
              <a:ext cx="1333" cy="823"/>
              <a:chOff x="1759" y="912"/>
              <a:chExt cx="2722" cy="1247"/>
            </a:xfrm>
          </p:grpSpPr>
          <p:sp>
            <p:nvSpPr>
              <p:cNvPr id="19494" name="Oval 38">
                <a:extLst>
                  <a:ext uri="{FF2B5EF4-FFF2-40B4-BE49-F238E27FC236}">
                    <a16:creationId xmlns:a16="http://schemas.microsoft.com/office/drawing/2014/main" id="{FE1DDEE1-9DC9-4DD4-BCDD-6DB5E0015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25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5" name="Rectangle 39">
                <a:extLst>
                  <a:ext uri="{FF2B5EF4-FFF2-40B4-BE49-F238E27FC236}">
                    <a16:creationId xmlns:a16="http://schemas.microsoft.com/office/drawing/2014/main" id="{4ACA9CCE-53A5-4568-8753-F8B37CE34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341"/>
              </a:xfrm>
              <a:prstGeom prst="rect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6" name="Oval 40">
                <a:extLst>
                  <a:ext uri="{FF2B5EF4-FFF2-40B4-BE49-F238E27FC236}">
                    <a16:creationId xmlns:a16="http://schemas.microsoft.com/office/drawing/2014/main" id="{523B6686-F948-4431-96B2-03701157E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1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512" name="Group 56">
            <a:extLst>
              <a:ext uri="{FF2B5EF4-FFF2-40B4-BE49-F238E27FC236}">
                <a16:creationId xmlns:a16="http://schemas.microsoft.com/office/drawing/2014/main" id="{A79770F9-0BFB-474F-A50E-4368A752CBE8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519488"/>
            <a:ext cx="4230687" cy="2970212"/>
            <a:chOff x="3233" y="2217"/>
            <a:chExt cx="2665" cy="1871"/>
          </a:xfrm>
        </p:grpSpPr>
        <p:grpSp>
          <p:nvGrpSpPr>
            <p:cNvPr id="19498" name="Group 42">
              <a:extLst>
                <a:ext uri="{FF2B5EF4-FFF2-40B4-BE49-F238E27FC236}">
                  <a16:creationId xmlns:a16="http://schemas.microsoft.com/office/drawing/2014/main" id="{D188D20C-192A-439D-84C3-70E4F2D341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2367"/>
              <a:ext cx="2665" cy="1721"/>
              <a:chOff x="398" y="1139"/>
              <a:chExt cx="5444" cy="2609"/>
            </a:xfrm>
          </p:grpSpPr>
          <p:sp>
            <p:nvSpPr>
              <p:cNvPr id="19499" name="Oval 43">
                <a:extLst>
                  <a:ext uri="{FF2B5EF4-FFF2-40B4-BE49-F238E27FC236}">
                    <a16:creationId xmlns:a16="http://schemas.microsoft.com/office/drawing/2014/main" id="{BBE70A51-C108-426B-95E8-1717C948A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48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0" name="Rectangle 44">
                <a:extLst>
                  <a:ext uri="{FF2B5EF4-FFF2-40B4-BE49-F238E27FC236}">
                    <a16:creationId xmlns:a16="http://schemas.microsoft.com/office/drawing/2014/main" id="{950EB8E4-B75D-46AE-9DB8-848F5F308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73"/>
                <a:ext cx="5444" cy="341"/>
              </a:xfrm>
              <a:prstGeom prst="rect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1" name="Oval 45">
                <a:extLst>
                  <a:ext uri="{FF2B5EF4-FFF2-40B4-BE49-F238E27FC236}">
                    <a16:creationId xmlns:a16="http://schemas.microsoft.com/office/drawing/2014/main" id="{9CBE6B93-DDFC-4813-A286-993003A42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139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02" name="Group 46">
              <a:extLst>
                <a:ext uri="{FF2B5EF4-FFF2-40B4-BE49-F238E27FC236}">
                  <a16:creationId xmlns:a16="http://schemas.microsoft.com/office/drawing/2014/main" id="{29116891-EFA2-4403-9CE8-B6E046D1B7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66" y="2292"/>
              <a:ext cx="1999" cy="1272"/>
              <a:chOff x="1079" y="1026"/>
              <a:chExt cx="4082" cy="1928"/>
            </a:xfrm>
          </p:grpSpPr>
          <p:sp>
            <p:nvSpPr>
              <p:cNvPr id="19503" name="Oval 47">
                <a:extLst>
                  <a:ext uri="{FF2B5EF4-FFF2-40B4-BE49-F238E27FC236}">
                    <a16:creationId xmlns:a16="http://schemas.microsoft.com/office/drawing/2014/main" id="{8239CC10-53B3-4EF4-AFE3-C27CB2429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7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4" name="Rectangle 48">
                <a:extLst>
                  <a:ext uri="{FF2B5EF4-FFF2-40B4-BE49-F238E27FC236}">
                    <a16:creationId xmlns:a16="http://schemas.microsoft.com/office/drawing/2014/main" id="{E0CDA51A-932E-47CF-BE42-97D11DB7CD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341"/>
              </a:xfrm>
              <a:prstGeom prst="rect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5" name="Oval 49">
                <a:extLst>
                  <a:ext uri="{FF2B5EF4-FFF2-40B4-BE49-F238E27FC236}">
                    <a16:creationId xmlns:a16="http://schemas.microsoft.com/office/drawing/2014/main" id="{771060E4-8DCA-4AAC-962E-D50260866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02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06" name="Group 50">
              <a:extLst>
                <a:ext uri="{FF2B5EF4-FFF2-40B4-BE49-F238E27FC236}">
                  <a16:creationId xmlns:a16="http://schemas.microsoft.com/office/drawing/2014/main" id="{DAFFE32B-08BB-4C1C-8D40-AA8ACF1899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9" y="2217"/>
              <a:ext cx="1333" cy="823"/>
              <a:chOff x="1759" y="912"/>
              <a:chExt cx="2722" cy="1247"/>
            </a:xfrm>
          </p:grpSpPr>
          <p:sp>
            <p:nvSpPr>
              <p:cNvPr id="19507" name="Oval 51">
                <a:extLst>
                  <a:ext uri="{FF2B5EF4-FFF2-40B4-BE49-F238E27FC236}">
                    <a16:creationId xmlns:a16="http://schemas.microsoft.com/office/drawing/2014/main" id="{1A073B6D-CE12-4CE4-8F78-690ED27EE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25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8" name="Rectangle 52">
                <a:extLst>
                  <a:ext uri="{FF2B5EF4-FFF2-40B4-BE49-F238E27FC236}">
                    <a16:creationId xmlns:a16="http://schemas.microsoft.com/office/drawing/2014/main" id="{92F323C5-0CEB-4523-B9E9-20248FE74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341"/>
              </a:xfrm>
              <a:prstGeom prst="rect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9" name="Oval 53">
                <a:extLst>
                  <a:ext uri="{FF2B5EF4-FFF2-40B4-BE49-F238E27FC236}">
                    <a16:creationId xmlns:a16="http://schemas.microsoft.com/office/drawing/2014/main" id="{D988B263-6E81-4FA8-A10F-0863ABBBD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1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1" name="Group 41">
            <a:extLst>
              <a:ext uri="{FF2B5EF4-FFF2-40B4-BE49-F238E27FC236}">
                <a16:creationId xmlns:a16="http://schemas.microsoft.com/office/drawing/2014/main" id="{FA5CDB93-57A5-4CE1-89E2-B5EDE79ECB55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908050"/>
            <a:ext cx="4319588" cy="2365375"/>
            <a:chOff x="739" y="1253"/>
            <a:chExt cx="4762" cy="2608"/>
          </a:xfrm>
        </p:grpSpPr>
        <p:grpSp>
          <p:nvGrpSpPr>
            <p:cNvPr id="10257" name="Group 17">
              <a:extLst>
                <a:ext uri="{FF2B5EF4-FFF2-40B4-BE49-F238E27FC236}">
                  <a16:creationId xmlns:a16="http://schemas.microsoft.com/office/drawing/2014/main" id="{CE315055-8474-4116-91EF-7BE1CC0E7F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1706"/>
              <a:ext cx="4762" cy="2155"/>
              <a:chOff x="739" y="1706"/>
              <a:chExt cx="4762" cy="2155"/>
            </a:xfrm>
          </p:grpSpPr>
          <p:sp>
            <p:nvSpPr>
              <p:cNvPr id="10242" name="Oval 2">
                <a:extLst>
                  <a:ext uri="{FF2B5EF4-FFF2-40B4-BE49-F238E27FC236}">
                    <a16:creationId xmlns:a16="http://schemas.microsoft.com/office/drawing/2014/main" id="{01DFE135-CEA9-4CA6-88C2-01506484A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80">
                      <a:gamma/>
                      <a:shade val="46275"/>
                      <a:invGamma/>
                    </a:srgbClr>
                  </a:gs>
                  <a:gs pos="5000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5" name="Rectangle 15">
                <a:extLst>
                  <a:ext uri="{FF2B5EF4-FFF2-40B4-BE49-F238E27FC236}">
                    <a16:creationId xmlns:a16="http://schemas.microsoft.com/office/drawing/2014/main" id="{252D3B27-FD67-4D02-A87B-CF3C90E66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000080">
                      <a:gamma/>
                      <a:shade val="46275"/>
                      <a:invGamma/>
                    </a:srgbClr>
                  </a:gs>
                  <a:gs pos="5000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6" name="Oval 16">
                <a:extLst>
                  <a:ext uri="{FF2B5EF4-FFF2-40B4-BE49-F238E27FC236}">
                    <a16:creationId xmlns:a16="http://schemas.microsoft.com/office/drawing/2014/main" id="{1874CDEC-1CFE-4941-9B4B-5C036E91EB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63" name="Group 23">
              <a:extLst>
                <a:ext uri="{FF2B5EF4-FFF2-40B4-BE49-F238E27FC236}">
                  <a16:creationId xmlns:a16="http://schemas.microsoft.com/office/drawing/2014/main" id="{83FE2FF3-7CC1-440B-985F-AD9BDD41F9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1593"/>
              <a:ext cx="4082" cy="1814"/>
              <a:chOff x="1079" y="1593"/>
              <a:chExt cx="4082" cy="1814"/>
            </a:xfrm>
          </p:grpSpPr>
          <p:sp>
            <p:nvSpPr>
              <p:cNvPr id="10258" name="Oval 18">
                <a:extLst>
                  <a:ext uri="{FF2B5EF4-FFF2-40B4-BE49-F238E27FC236}">
                    <a16:creationId xmlns:a16="http://schemas.microsoft.com/office/drawing/2014/main" id="{7D3A5790-D776-4903-BAA3-B7B352C5F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33FF">
                      <a:gamma/>
                      <a:shade val="46275"/>
                      <a:invGamma/>
                    </a:srgbClr>
                  </a:gs>
                  <a:gs pos="5000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" name="Rectangle 20">
                <a:extLst>
                  <a:ext uri="{FF2B5EF4-FFF2-40B4-BE49-F238E27FC236}">
                    <a16:creationId xmlns:a16="http://schemas.microsoft.com/office/drawing/2014/main" id="{C0A38978-E6C1-4338-A9C0-49137D749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3333FF">
                      <a:gamma/>
                      <a:shade val="46275"/>
                      <a:invGamma/>
                    </a:srgbClr>
                  </a:gs>
                  <a:gs pos="5000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2" name="Oval 22">
                <a:extLst>
                  <a:ext uri="{FF2B5EF4-FFF2-40B4-BE49-F238E27FC236}">
                    <a16:creationId xmlns:a16="http://schemas.microsoft.com/office/drawing/2014/main" id="{A3A8C213-058B-4857-B2FA-6AF00A6EC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69" name="Group 29">
              <a:extLst>
                <a:ext uri="{FF2B5EF4-FFF2-40B4-BE49-F238E27FC236}">
                  <a16:creationId xmlns:a16="http://schemas.microsoft.com/office/drawing/2014/main" id="{E6DAF9B3-338D-469B-B743-42D35F0453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1480"/>
              <a:ext cx="3402" cy="1474"/>
              <a:chOff x="1419" y="1480"/>
              <a:chExt cx="3402" cy="1474"/>
            </a:xfrm>
          </p:grpSpPr>
          <p:sp>
            <p:nvSpPr>
              <p:cNvPr id="10265" name="Oval 25">
                <a:extLst>
                  <a:ext uri="{FF2B5EF4-FFF2-40B4-BE49-F238E27FC236}">
                    <a16:creationId xmlns:a16="http://schemas.microsoft.com/office/drawing/2014/main" id="{C2C76BAF-CCBF-41F4-941A-CEB22A756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" name="Rectangle 27">
                <a:extLst>
                  <a:ext uri="{FF2B5EF4-FFF2-40B4-BE49-F238E27FC236}">
                    <a16:creationId xmlns:a16="http://schemas.microsoft.com/office/drawing/2014/main" id="{38E2F5AC-5124-4852-A7B5-CCE1C678A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" name="Oval 28">
                <a:extLst>
                  <a:ext uri="{FF2B5EF4-FFF2-40B4-BE49-F238E27FC236}">
                    <a16:creationId xmlns:a16="http://schemas.microsoft.com/office/drawing/2014/main" id="{7679C854-2F43-4C2A-8144-A5EE2CB07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74" name="Group 34">
              <a:extLst>
                <a:ext uri="{FF2B5EF4-FFF2-40B4-BE49-F238E27FC236}">
                  <a16:creationId xmlns:a16="http://schemas.microsoft.com/office/drawing/2014/main" id="{48D3600A-8177-4D7B-80C9-46701668C2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366"/>
              <a:ext cx="2722" cy="1134"/>
              <a:chOff x="1759" y="1366"/>
              <a:chExt cx="2722" cy="1134"/>
            </a:xfrm>
          </p:grpSpPr>
          <p:sp>
            <p:nvSpPr>
              <p:cNvPr id="10270" name="Oval 30">
                <a:extLst>
                  <a:ext uri="{FF2B5EF4-FFF2-40B4-BE49-F238E27FC236}">
                    <a16:creationId xmlns:a16="http://schemas.microsoft.com/office/drawing/2014/main" id="{EA48D003-599A-41FE-B12C-A47C69814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" name="Rectangle 32">
                <a:extLst>
                  <a:ext uri="{FF2B5EF4-FFF2-40B4-BE49-F238E27FC236}">
                    <a16:creationId xmlns:a16="http://schemas.microsoft.com/office/drawing/2014/main" id="{41E7CAE7-F77C-4554-8949-0074A42D1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3" name="Oval 33">
                <a:extLst>
                  <a:ext uri="{FF2B5EF4-FFF2-40B4-BE49-F238E27FC236}">
                    <a16:creationId xmlns:a16="http://schemas.microsoft.com/office/drawing/2014/main" id="{C422900C-9165-486C-90D2-CD7714C84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80" name="Group 40">
              <a:extLst>
                <a:ext uri="{FF2B5EF4-FFF2-40B4-BE49-F238E27FC236}">
                  <a16:creationId xmlns:a16="http://schemas.microsoft.com/office/drawing/2014/main" id="{DEA943B0-0E02-4EA8-B16C-36A181A1DB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1253"/>
              <a:ext cx="2042" cy="794"/>
              <a:chOff x="2099" y="1253"/>
              <a:chExt cx="2042" cy="794"/>
            </a:xfrm>
          </p:grpSpPr>
          <p:sp>
            <p:nvSpPr>
              <p:cNvPr id="10275" name="Oval 35">
                <a:extLst>
                  <a:ext uri="{FF2B5EF4-FFF2-40B4-BE49-F238E27FC236}">
                    <a16:creationId xmlns:a16="http://schemas.microsoft.com/office/drawing/2014/main" id="{7181DE18-2ADF-497F-8E44-83118CCC5F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7" name="Rectangle 37">
                <a:extLst>
                  <a:ext uri="{FF2B5EF4-FFF2-40B4-BE49-F238E27FC236}">
                    <a16:creationId xmlns:a16="http://schemas.microsoft.com/office/drawing/2014/main" id="{7D8C9634-E5F3-4B01-9CDC-FB7FD86694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9" name="Oval 39">
                <a:extLst>
                  <a:ext uri="{FF2B5EF4-FFF2-40B4-BE49-F238E27FC236}">
                    <a16:creationId xmlns:a16="http://schemas.microsoft.com/office/drawing/2014/main" id="{32248FC4-75B1-4878-8957-6A963E3F7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282" name="Group 42">
            <a:extLst>
              <a:ext uri="{FF2B5EF4-FFF2-40B4-BE49-F238E27FC236}">
                <a16:creationId xmlns:a16="http://schemas.microsoft.com/office/drawing/2014/main" id="{8A1A8317-C8D2-4055-9C57-4595D80145FA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908050"/>
            <a:ext cx="4319587" cy="2365375"/>
            <a:chOff x="739" y="1253"/>
            <a:chExt cx="4762" cy="2608"/>
          </a:xfrm>
        </p:grpSpPr>
        <p:grpSp>
          <p:nvGrpSpPr>
            <p:cNvPr id="10283" name="Group 43">
              <a:extLst>
                <a:ext uri="{FF2B5EF4-FFF2-40B4-BE49-F238E27FC236}">
                  <a16:creationId xmlns:a16="http://schemas.microsoft.com/office/drawing/2014/main" id="{01D7EC70-72A1-4885-BB10-9FC141B1E0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1706"/>
              <a:ext cx="4762" cy="2155"/>
              <a:chOff x="739" y="1706"/>
              <a:chExt cx="4762" cy="2155"/>
            </a:xfrm>
          </p:grpSpPr>
          <p:sp>
            <p:nvSpPr>
              <p:cNvPr id="10284" name="Oval 44">
                <a:extLst>
                  <a:ext uri="{FF2B5EF4-FFF2-40B4-BE49-F238E27FC236}">
                    <a16:creationId xmlns:a16="http://schemas.microsoft.com/office/drawing/2014/main" id="{87566CA0-362B-4E17-A78B-65047EAC9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5" name="Rectangle 45">
                <a:extLst>
                  <a:ext uri="{FF2B5EF4-FFF2-40B4-BE49-F238E27FC236}">
                    <a16:creationId xmlns:a16="http://schemas.microsoft.com/office/drawing/2014/main" id="{C33ADB3E-5728-48C4-BF74-487C64D6D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6" name="Oval 46">
                <a:extLst>
                  <a:ext uri="{FF2B5EF4-FFF2-40B4-BE49-F238E27FC236}">
                    <a16:creationId xmlns:a16="http://schemas.microsoft.com/office/drawing/2014/main" id="{CEDE9576-FE0C-4A5A-B9B6-D69408645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87" name="Group 47">
              <a:extLst>
                <a:ext uri="{FF2B5EF4-FFF2-40B4-BE49-F238E27FC236}">
                  <a16:creationId xmlns:a16="http://schemas.microsoft.com/office/drawing/2014/main" id="{CF4DF913-0894-43B7-8C66-DBBAF2207F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1593"/>
              <a:ext cx="4082" cy="1814"/>
              <a:chOff x="1079" y="1593"/>
              <a:chExt cx="4082" cy="1814"/>
            </a:xfrm>
          </p:grpSpPr>
          <p:sp>
            <p:nvSpPr>
              <p:cNvPr id="10288" name="Oval 48">
                <a:extLst>
                  <a:ext uri="{FF2B5EF4-FFF2-40B4-BE49-F238E27FC236}">
                    <a16:creationId xmlns:a16="http://schemas.microsoft.com/office/drawing/2014/main" id="{36AB8D74-F3B4-47EE-879C-5F4404147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9" name="Rectangle 49">
                <a:extLst>
                  <a:ext uri="{FF2B5EF4-FFF2-40B4-BE49-F238E27FC236}">
                    <a16:creationId xmlns:a16="http://schemas.microsoft.com/office/drawing/2014/main" id="{0C065590-3091-4BD9-83F8-1A6655E27E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0" name="Oval 50">
                <a:extLst>
                  <a:ext uri="{FF2B5EF4-FFF2-40B4-BE49-F238E27FC236}">
                    <a16:creationId xmlns:a16="http://schemas.microsoft.com/office/drawing/2014/main" id="{67FEBA5A-26B6-4C0B-8E54-291E06501B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91" name="Group 51">
              <a:extLst>
                <a:ext uri="{FF2B5EF4-FFF2-40B4-BE49-F238E27FC236}">
                  <a16:creationId xmlns:a16="http://schemas.microsoft.com/office/drawing/2014/main" id="{B0EF36F2-64D6-4390-BDAE-C5F6E7F81D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1480"/>
              <a:ext cx="3402" cy="1474"/>
              <a:chOff x="1419" y="1480"/>
              <a:chExt cx="3402" cy="1474"/>
            </a:xfrm>
          </p:grpSpPr>
          <p:sp>
            <p:nvSpPr>
              <p:cNvPr id="10292" name="Oval 52">
                <a:extLst>
                  <a:ext uri="{FF2B5EF4-FFF2-40B4-BE49-F238E27FC236}">
                    <a16:creationId xmlns:a16="http://schemas.microsoft.com/office/drawing/2014/main" id="{399A1196-8B9E-416D-8E0D-E718173AF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FF66">
                      <a:gamma/>
                      <a:shade val="46275"/>
                      <a:invGamma/>
                    </a:srgbClr>
                  </a:gs>
                  <a:gs pos="5000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3" name="Rectangle 53">
                <a:extLst>
                  <a:ext uri="{FF2B5EF4-FFF2-40B4-BE49-F238E27FC236}">
                    <a16:creationId xmlns:a16="http://schemas.microsoft.com/office/drawing/2014/main" id="{D6546C82-191A-4806-B019-30B9C92B3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FFFF66">
                      <a:gamma/>
                      <a:shade val="46275"/>
                      <a:invGamma/>
                    </a:srgbClr>
                  </a:gs>
                  <a:gs pos="5000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4" name="Oval 54">
                <a:extLst>
                  <a:ext uri="{FF2B5EF4-FFF2-40B4-BE49-F238E27FC236}">
                    <a16:creationId xmlns:a16="http://schemas.microsoft.com/office/drawing/2014/main" id="{8DA9D4FC-071F-43EA-A0DE-F6E424F42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95" name="Group 55">
              <a:extLst>
                <a:ext uri="{FF2B5EF4-FFF2-40B4-BE49-F238E27FC236}">
                  <a16:creationId xmlns:a16="http://schemas.microsoft.com/office/drawing/2014/main" id="{29C1C19A-94CE-4B91-8143-4064A41679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366"/>
              <a:ext cx="2722" cy="1134"/>
              <a:chOff x="1759" y="1366"/>
              <a:chExt cx="2722" cy="1134"/>
            </a:xfrm>
          </p:grpSpPr>
          <p:sp>
            <p:nvSpPr>
              <p:cNvPr id="10296" name="Oval 56">
                <a:extLst>
                  <a:ext uri="{FF2B5EF4-FFF2-40B4-BE49-F238E27FC236}">
                    <a16:creationId xmlns:a16="http://schemas.microsoft.com/office/drawing/2014/main" id="{72CBC770-DB13-413B-8552-2C0E891E7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7" name="Rectangle 57">
                <a:extLst>
                  <a:ext uri="{FF2B5EF4-FFF2-40B4-BE49-F238E27FC236}">
                    <a16:creationId xmlns:a16="http://schemas.microsoft.com/office/drawing/2014/main" id="{D54AD5BC-5592-4A9B-AA70-27C91C3D0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8" name="Oval 58">
                <a:extLst>
                  <a:ext uri="{FF2B5EF4-FFF2-40B4-BE49-F238E27FC236}">
                    <a16:creationId xmlns:a16="http://schemas.microsoft.com/office/drawing/2014/main" id="{990EE1FA-1358-445D-9ED7-86E54607A2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99" name="Group 59">
              <a:extLst>
                <a:ext uri="{FF2B5EF4-FFF2-40B4-BE49-F238E27FC236}">
                  <a16:creationId xmlns:a16="http://schemas.microsoft.com/office/drawing/2014/main" id="{D959C22B-C1AB-4D59-B794-7B5996899D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1253"/>
              <a:ext cx="2042" cy="794"/>
              <a:chOff x="2099" y="1253"/>
              <a:chExt cx="2042" cy="794"/>
            </a:xfrm>
          </p:grpSpPr>
          <p:sp>
            <p:nvSpPr>
              <p:cNvPr id="10300" name="Oval 60">
                <a:extLst>
                  <a:ext uri="{FF2B5EF4-FFF2-40B4-BE49-F238E27FC236}">
                    <a16:creationId xmlns:a16="http://schemas.microsoft.com/office/drawing/2014/main" id="{8FCA6E13-3CAD-4D8C-9883-81AEABF9E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FFCC">
                      <a:gamma/>
                      <a:shade val="46275"/>
                      <a:invGamma/>
                    </a:srgbClr>
                  </a:gs>
                  <a:gs pos="5000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01" name="Rectangle 61">
                <a:extLst>
                  <a:ext uri="{FF2B5EF4-FFF2-40B4-BE49-F238E27FC236}">
                    <a16:creationId xmlns:a16="http://schemas.microsoft.com/office/drawing/2014/main" id="{967F5DFB-D1A8-4BEA-AB5A-D6F35DAAA2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FFFFCC">
                      <a:gamma/>
                      <a:shade val="46275"/>
                      <a:invGamma/>
                    </a:srgbClr>
                  </a:gs>
                  <a:gs pos="5000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02" name="Oval 62">
                <a:extLst>
                  <a:ext uri="{FF2B5EF4-FFF2-40B4-BE49-F238E27FC236}">
                    <a16:creationId xmlns:a16="http://schemas.microsoft.com/office/drawing/2014/main" id="{73D76885-B9E7-4DFE-A2BE-69B069C1A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304" name="Group 64">
            <a:extLst>
              <a:ext uri="{FF2B5EF4-FFF2-40B4-BE49-F238E27FC236}">
                <a16:creationId xmlns:a16="http://schemas.microsoft.com/office/drawing/2014/main" id="{0211FDD3-C156-4B36-818D-B4FC6EFF77F8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200525"/>
            <a:ext cx="4319588" cy="1954213"/>
            <a:chOff x="739" y="1706"/>
            <a:chExt cx="4762" cy="2155"/>
          </a:xfrm>
        </p:grpSpPr>
        <p:sp>
          <p:nvSpPr>
            <p:cNvPr id="10305" name="Oval 65">
              <a:extLst>
                <a:ext uri="{FF2B5EF4-FFF2-40B4-BE49-F238E27FC236}">
                  <a16:creationId xmlns:a16="http://schemas.microsoft.com/office/drawing/2014/main" id="{7B93EC00-9DDB-4548-A557-CA500D417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933"/>
              <a:ext cx="4762" cy="1928"/>
            </a:xfrm>
            <a:prstGeom prst="ellipse">
              <a:avLst/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6" name="Rectangle 66">
              <a:extLst>
                <a:ext uri="{FF2B5EF4-FFF2-40B4-BE49-F238E27FC236}">
                  <a16:creationId xmlns:a16="http://schemas.microsoft.com/office/drawing/2014/main" id="{227355EF-FF3A-47EB-A3FD-18616926D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614"/>
              <a:ext cx="4762" cy="340"/>
            </a:xfrm>
            <a:prstGeom prst="rect">
              <a:avLst/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7" name="Oval 67">
              <a:extLst>
                <a:ext uri="{FF2B5EF4-FFF2-40B4-BE49-F238E27FC236}">
                  <a16:creationId xmlns:a16="http://schemas.microsoft.com/office/drawing/2014/main" id="{B85AD573-198B-4FF3-84B4-DA3A7407F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706"/>
              <a:ext cx="4762" cy="1928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08" name="Group 68">
            <a:extLst>
              <a:ext uri="{FF2B5EF4-FFF2-40B4-BE49-F238E27FC236}">
                <a16:creationId xmlns:a16="http://schemas.microsoft.com/office/drawing/2014/main" id="{AC76D194-B463-4022-8261-7747A85C2830}"/>
              </a:ext>
            </a:extLst>
          </p:cNvPr>
          <p:cNvGrpSpPr>
            <a:grpSpLocks/>
          </p:cNvGrpSpPr>
          <p:nvPr/>
        </p:nvGrpSpPr>
        <p:grpSpPr bwMode="auto">
          <a:xfrm>
            <a:off x="939800" y="4097338"/>
            <a:ext cx="3703638" cy="1646237"/>
            <a:chOff x="1079" y="1593"/>
            <a:chExt cx="4082" cy="1814"/>
          </a:xfrm>
        </p:grpSpPr>
        <p:sp>
          <p:nvSpPr>
            <p:cNvPr id="10309" name="Oval 69">
              <a:extLst>
                <a:ext uri="{FF2B5EF4-FFF2-40B4-BE49-F238E27FC236}">
                  <a16:creationId xmlns:a16="http://schemas.microsoft.com/office/drawing/2014/main" id="{888B50C3-215E-408F-B44F-3990DC7BF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820"/>
              <a:ext cx="4082" cy="1587"/>
            </a:xfrm>
            <a:prstGeom prst="ellipse">
              <a:avLst/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10" name="Rectangle 70">
              <a:extLst>
                <a:ext uri="{FF2B5EF4-FFF2-40B4-BE49-F238E27FC236}">
                  <a16:creationId xmlns:a16="http://schemas.microsoft.com/office/drawing/2014/main" id="{E656CD3B-4C03-4E1E-9B23-64289F9B1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4082" cy="227"/>
            </a:xfrm>
            <a:prstGeom prst="rect">
              <a:avLst/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11" name="Oval 71">
              <a:extLst>
                <a:ext uri="{FF2B5EF4-FFF2-40B4-BE49-F238E27FC236}">
                  <a16:creationId xmlns:a16="http://schemas.microsoft.com/office/drawing/2014/main" id="{676BB49F-2B3F-42AC-ADDA-1C781D2A2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93"/>
              <a:ext cx="4082" cy="1587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12" name="Group 72">
            <a:extLst>
              <a:ext uri="{FF2B5EF4-FFF2-40B4-BE49-F238E27FC236}">
                <a16:creationId xmlns:a16="http://schemas.microsoft.com/office/drawing/2014/main" id="{365492B6-1197-476E-ACC0-847FBB87DA93}"/>
              </a:ext>
            </a:extLst>
          </p:cNvPr>
          <p:cNvGrpSpPr>
            <a:grpSpLocks/>
          </p:cNvGrpSpPr>
          <p:nvPr/>
        </p:nvGrpSpPr>
        <p:grpSpPr bwMode="auto">
          <a:xfrm>
            <a:off x="1249363" y="3995738"/>
            <a:ext cx="3084512" cy="1336675"/>
            <a:chOff x="1419" y="1480"/>
            <a:chExt cx="3402" cy="1474"/>
          </a:xfrm>
        </p:grpSpPr>
        <p:sp>
          <p:nvSpPr>
            <p:cNvPr id="10313" name="Oval 73">
              <a:extLst>
                <a:ext uri="{FF2B5EF4-FFF2-40B4-BE49-F238E27FC236}">
                  <a16:creationId xmlns:a16="http://schemas.microsoft.com/office/drawing/2014/main" id="{DD689E9D-7259-40E4-AA43-2673CAD5C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706"/>
              <a:ext cx="3402" cy="1248"/>
            </a:xfrm>
            <a:prstGeom prst="ellipse">
              <a:avLst/>
            </a:prstGeom>
            <a:gradFill rotWithShape="1">
              <a:gsLst>
                <a:gs pos="0">
                  <a:srgbClr val="FF5050">
                    <a:gamma/>
                    <a:shade val="46275"/>
                    <a:invGamma/>
                  </a:srgbClr>
                </a:gs>
                <a:gs pos="5000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14" name="Rectangle 74">
              <a:extLst>
                <a:ext uri="{FF2B5EF4-FFF2-40B4-BE49-F238E27FC236}">
                  <a16:creationId xmlns:a16="http://schemas.microsoft.com/office/drawing/2014/main" id="{9B295FFB-BAC6-4589-8A2F-9B6B6BC0E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2047"/>
              <a:ext cx="3402" cy="340"/>
            </a:xfrm>
            <a:prstGeom prst="rect">
              <a:avLst/>
            </a:prstGeom>
            <a:gradFill rotWithShape="1">
              <a:gsLst>
                <a:gs pos="0">
                  <a:srgbClr val="FF5050">
                    <a:gamma/>
                    <a:shade val="46275"/>
                    <a:invGamma/>
                  </a:srgbClr>
                </a:gs>
                <a:gs pos="5000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15" name="Oval 75">
              <a:extLst>
                <a:ext uri="{FF2B5EF4-FFF2-40B4-BE49-F238E27FC236}">
                  <a16:creationId xmlns:a16="http://schemas.microsoft.com/office/drawing/2014/main" id="{E6BC757F-11A6-4B94-B3E5-C6DA7C9B2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480"/>
              <a:ext cx="3402" cy="1248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16" name="Group 76">
            <a:extLst>
              <a:ext uri="{FF2B5EF4-FFF2-40B4-BE49-F238E27FC236}">
                <a16:creationId xmlns:a16="http://schemas.microsoft.com/office/drawing/2014/main" id="{021D138A-0669-438C-A7C8-70FF741DD39C}"/>
              </a:ext>
            </a:extLst>
          </p:cNvPr>
          <p:cNvGrpSpPr>
            <a:grpSpLocks/>
          </p:cNvGrpSpPr>
          <p:nvPr/>
        </p:nvGrpSpPr>
        <p:grpSpPr bwMode="auto">
          <a:xfrm>
            <a:off x="1557338" y="3892550"/>
            <a:ext cx="2468562" cy="1027113"/>
            <a:chOff x="1759" y="1366"/>
            <a:chExt cx="2722" cy="1134"/>
          </a:xfrm>
        </p:grpSpPr>
        <p:sp>
          <p:nvSpPr>
            <p:cNvPr id="10317" name="Oval 77">
              <a:extLst>
                <a:ext uri="{FF2B5EF4-FFF2-40B4-BE49-F238E27FC236}">
                  <a16:creationId xmlns:a16="http://schemas.microsoft.com/office/drawing/2014/main" id="{C87086A1-2BA9-444B-BA33-6F108C02D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593"/>
              <a:ext cx="2722" cy="907"/>
            </a:xfrm>
            <a:prstGeom prst="ellipse">
              <a:avLst/>
            </a:prstGeom>
            <a:gradFill rotWithShape="1">
              <a:gsLst>
                <a:gs pos="0">
                  <a:srgbClr val="FF7C80">
                    <a:gamma/>
                    <a:shade val="46275"/>
                    <a:invGamma/>
                  </a:srgbClr>
                </a:gs>
                <a:gs pos="5000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18" name="Rectangle 78">
              <a:extLst>
                <a:ext uri="{FF2B5EF4-FFF2-40B4-BE49-F238E27FC236}">
                  <a16:creationId xmlns:a16="http://schemas.microsoft.com/office/drawing/2014/main" id="{D86DB458-AC0C-491A-86E6-00476FC70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820"/>
              <a:ext cx="2722" cy="227"/>
            </a:xfrm>
            <a:prstGeom prst="rect">
              <a:avLst/>
            </a:prstGeom>
            <a:gradFill rotWithShape="1">
              <a:gsLst>
                <a:gs pos="0">
                  <a:srgbClr val="FF7C80">
                    <a:gamma/>
                    <a:shade val="46275"/>
                    <a:invGamma/>
                  </a:srgbClr>
                </a:gs>
                <a:gs pos="5000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19" name="Oval 79">
              <a:extLst>
                <a:ext uri="{FF2B5EF4-FFF2-40B4-BE49-F238E27FC236}">
                  <a16:creationId xmlns:a16="http://schemas.microsoft.com/office/drawing/2014/main" id="{3F7B39B1-510E-4A66-A3E6-0A85DF6EA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366"/>
              <a:ext cx="2722" cy="907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20" name="Group 80">
            <a:extLst>
              <a:ext uri="{FF2B5EF4-FFF2-40B4-BE49-F238E27FC236}">
                <a16:creationId xmlns:a16="http://schemas.microsoft.com/office/drawing/2014/main" id="{DF6FEE1A-A82E-42E6-9424-C663A5E80B97}"/>
              </a:ext>
            </a:extLst>
          </p:cNvPr>
          <p:cNvGrpSpPr>
            <a:grpSpLocks/>
          </p:cNvGrpSpPr>
          <p:nvPr/>
        </p:nvGrpSpPr>
        <p:grpSpPr bwMode="auto">
          <a:xfrm>
            <a:off x="1865313" y="3789363"/>
            <a:ext cx="1852612" cy="720725"/>
            <a:chOff x="2099" y="1253"/>
            <a:chExt cx="2042" cy="794"/>
          </a:xfrm>
        </p:grpSpPr>
        <p:sp>
          <p:nvSpPr>
            <p:cNvPr id="10321" name="Oval 81">
              <a:extLst>
                <a:ext uri="{FF2B5EF4-FFF2-40B4-BE49-F238E27FC236}">
                  <a16:creationId xmlns:a16="http://schemas.microsoft.com/office/drawing/2014/main" id="{2FDF2B23-5D7F-4D23-9A7D-00820AB7C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480"/>
              <a:ext cx="2042" cy="567"/>
            </a:xfrm>
            <a:prstGeom prst="ellipse">
              <a:avLst/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22" name="Rectangle 82">
              <a:extLst>
                <a:ext uri="{FF2B5EF4-FFF2-40B4-BE49-F238E27FC236}">
                  <a16:creationId xmlns:a16="http://schemas.microsoft.com/office/drawing/2014/main" id="{F2DFC942-B229-4403-8B04-641B21681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536"/>
              <a:ext cx="2042" cy="226"/>
            </a:xfrm>
            <a:prstGeom prst="rect">
              <a:avLst/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23" name="Oval 83">
              <a:extLst>
                <a:ext uri="{FF2B5EF4-FFF2-40B4-BE49-F238E27FC236}">
                  <a16:creationId xmlns:a16="http://schemas.microsoft.com/office/drawing/2014/main" id="{1DCD1631-4B81-422F-815D-74426F7DC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253"/>
              <a:ext cx="2042" cy="567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45" name="Group 105">
            <a:extLst>
              <a:ext uri="{FF2B5EF4-FFF2-40B4-BE49-F238E27FC236}">
                <a16:creationId xmlns:a16="http://schemas.microsoft.com/office/drawing/2014/main" id="{43EB82C5-3486-449C-BCD7-59F68DB5019C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789363"/>
            <a:ext cx="4319587" cy="2365375"/>
            <a:chOff x="3233" y="2387"/>
            <a:chExt cx="2721" cy="1490"/>
          </a:xfrm>
        </p:grpSpPr>
        <p:grpSp>
          <p:nvGrpSpPr>
            <p:cNvPr id="10325" name="Group 85">
              <a:extLst>
                <a:ext uri="{FF2B5EF4-FFF2-40B4-BE49-F238E27FC236}">
                  <a16:creationId xmlns:a16="http://schemas.microsoft.com/office/drawing/2014/main" id="{760FC463-CB5D-4EDB-9F11-C1E0A96CD5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2646"/>
              <a:ext cx="2721" cy="1231"/>
              <a:chOff x="739" y="1706"/>
              <a:chExt cx="4762" cy="2155"/>
            </a:xfrm>
          </p:grpSpPr>
          <p:sp>
            <p:nvSpPr>
              <p:cNvPr id="10326" name="Oval 86">
                <a:extLst>
                  <a:ext uri="{FF2B5EF4-FFF2-40B4-BE49-F238E27FC236}">
                    <a16:creationId xmlns:a16="http://schemas.microsoft.com/office/drawing/2014/main" id="{0E2F3C21-6A36-4501-AADC-F6224635E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27" name="Rectangle 87">
                <a:extLst>
                  <a:ext uri="{FF2B5EF4-FFF2-40B4-BE49-F238E27FC236}">
                    <a16:creationId xmlns:a16="http://schemas.microsoft.com/office/drawing/2014/main" id="{D9A70DA8-CD6B-4FCD-A9F6-5CCD8356C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28" name="Oval 88">
                <a:extLst>
                  <a:ext uri="{FF2B5EF4-FFF2-40B4-BE49-F238E27FC236}">
                    <a16:creationId xmlns:a16="http://schemas.microsoft.com/office/drawing/2014/main" id="{8BF18AAF-6352-4BB2-9B2A-BE6C70736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329" name="Group 89">
              <a:extLst>
                <a:ext uri="{FF2B5EF4-FFF2-40B4-BE49-F238E27FC236}">
                  <a16:creationId xmlns:a16="http://schemas.microsoft.com/office/drawing/2014/main" id="{B3BE7A52-4967-4F3E-9BA5-C3823AD1D7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7" y="2581"/>
              <a:ext cx="2333" cy="1037"/>
              <a:chOff x="1079" y="1593"/>
              <a:chExt cx="4082" cy="1814"/>
            </a:xfrm>
          </p:grpSpPr>
          <p:sp>
            <p:nvSpPr>
              <p:cNvPr id="10330" name="Oval 90">
                <a:extLst>
                  <a:ext uri="{FF2B5EF4-FFF2-40B4-BE49-F238E27FC236}">
                    <a16:creationId xmlns:a16="http://schemas.microsoft.com/office/drawing/2014/main" id="{9E561BF6-6B51-41D6-9D57-956EECAEF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31" name="Rectangle 91">
                <a:extLst>
                  <a:ext uri="{FF2B5EF4-FFF2-40B4-BE49-F238E27FC236}">
                    <a16:creationId xmlns:a16="http://schemas.microsoft.com/office/drawing/2014/main" id="{4CE3E769-DE6A-4F3A-B94C-49FB4FB7D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32" name="Oval 92">
                <a:extLst>
                  <a:ext uri="{FF2B5EF4-FFF2-40B4-BE49-F238E27FC236}">
                    <a16:creationId xmlns:a16="http://schemas.microsoft.com/office/drawing/2014/main" id="{6E4F3E2D-9035-42FB-9F21-61612545D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333" name="Group 93">
              <a:extLst>
                <a:ext uri="{FF2B5EF4-FFF2-40B4-BE49-F238E27FC236}">
                  <a16:creationId xmlns:a16="http://schemas.microsoft.com/office/drawing/2014/main" id="{0E5F2F02-8983-4846-940F-8A5C449C2F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22" y="2517"/>
              <a:ext cx="1943" cy="842"/>
              <a:chOff x="1419" y="1480"/>
              <a:chExt cx="3402" cy="1474"/>
            </a:xfrm>
          </p:grpSpPr>
          <p:sp>
            <p:nvSpPr>
              <p:cNvPr id="10334" name="Oval 94">
                <a:extLst>
                  <a:ext uri="{FF2B5EF4-FFF2-40B4-BE49-F238E27FC236}">
                    <a16:creationId xmlns:a16="http://schemas.microsoft.com/office/drawing/2014/main" id="{1698A41E-4911-49AD-A1AA-E5189125D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35" name="Rectangle 95">
                <a:extLst>
                  <a:ext uri="{FF2B5EF4-FFF2-40B4-BE49-F238E27FC236}">
                    <a16:creationId xmlns:a16="http://schemas.microsoft.com/office/drawing/2014/main" id="{8D85F262-62AC-4EB8-9FB8-2679B5E56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36" name="Oval 96">
                <a:extLst>
                  <a:ext uri="{FF2B5EF4-FFF2-40B4-BE49-F238E27FC236}">
                    <a16:creationId xmlns:a16="http://schemas.microsoft.com/office/drawing/2014/main" id="{6462AA4F-75FF-46A2-8BB2-B1F850F63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337" name="Group 97">
              <a:extLst>
                <a:ext uri="{FF2B5EF4-FFF2-40B4-BE49-F238E27FC236}">
                  <a16:creationId xmlns:a16="http://schemas.microsoft.com/office/drawing/2014/main" id="{99511D27-B0AF-4960-8697-D07C19FE93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6" y="2452"/>
              <a:ext cx="1555" cy="647"/>
              <a:chOff x="1759" y="1366"/>
              <a:chExt cx="2722" cy="1134"/>
            </a:xfrm>
          </p:grpSpPr>
          <p:sp>
            <p:nvSpPr>
              <p:cNvPr id="10338" name="Oval 98">
                <a:extLst>
                  <a:ext uri="{FF2B5EF4-FFF2-40B4-BE49-F238E27FC236}">
                    <a16:creationId xmlns:a16="http://schemas.microsoft.com/office/drawing/2014/main" id="{33AEFF82-86EE-4B01-A0C1-BD6433180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FF99">
                      <a:gamma/>
                      <a:shade val="46275"/>
                      <a:invGamma/>
                    </a:srgbClr>
                  </a:gs>
                  <a:gs pos="5000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39" name="Rectangle 99">
                <a:extLst>
                  <a:ext uri="{FF2B5EF4-FFF2-40B4-BE49-F238E27FC236}">
                    <a16:creationId xmlns:a16="http://schemas.microsoft.com/office/drawing/2014/main" id="{D2BD6499-FBA1-4D33-B44C-F4AC25795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99FF99">
                      <a:gamma/>
                      <a:shade val="46275"/>
                      <a:invGamma/>
                    </a:srgbClr>
                  </a:gs>
                  <a:gs pos="5000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40" name="Oval 100">
                <a:extLst>
                  <a:ext uri="{FF2B5EF4-FFF2-40B4-BE49-F238E27FC236}">
                    <a16:creationId xmlns:a16="http://schemas.microsoft.com/office/drawing/2014/main" id="{5FEA4BDC-3B5B-488C-91B6-DBBDA63F0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341" name="Group 101">
              <a:extLst>
                <a:ext uri="{FF2B5EF4-FFF2-40B4-BE49-F238E27FC236}">
                  <a16:creationId xmlns:a16="http://schemas.microsoft.com/office/drawing/2014/main" id="{B1F9DC0B-2833-48DD-97C1-58BBF061F9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0" y="2387"/>
              <a:ext cx="1167" cy="454"/>
              <a:chOff x="2099" y="1253"/>
              <a:chExt cx="2042" cy="794"/>
            </a:xfrm>
          </p:grpSpPr>
          <p:sp>
            <p:nvSpPr>
              <p:cNvPr id="10342" name="Oval 102">
                <a:extLst>
                  <a:ext uri="{FF2B5EF4-FFF2-40B4-BE49-F238E27FC236}">
                    <a16:creationId xmlns:a16="http://schemas.microsoft.com/office/drawing/2014/main" id="{AD7522AE-204C-4851-A45D-ABED6F146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43" name="Rectangle 103">
                <a:extLst>
                  <a:ext uri="{FF2B5EF4-FFF2-40B4-BE49-F238E27FC236}">
                    <a16:creationId xmlns:a16="http://schemas.microsoft.com/office/drawing/2014/main" id="{4613ECDE-0D8B-42E5-8A3F-FCE7236B9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44" name="Oval 104">
                <a:extLst>
                  <a:ext uri="{FF2B5EF4-FFF2-40B4-BE49-F238E27FC236}">
                    <a16:creationId xmlns:a16="http://schemas.microsoft.com/office/drawing/2014/main" id="{412F8CAF-D491-4616-93D0-4EA14295E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>
            <a:extLst>
              <a:ext uri="{FF2B5EF4-FFF2-40B4-BE49-F238E27FC236}">
                <a16:creationId xmlns:a16="http://schemas.microsoft.com/office/drawing/2014/main" id="{6AE0C5DC-1565-4709-A698-BDD1E46223B2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549275"/>
            <a:ext cx="3781425" cy="2894013"/>
            <a:chOff x="739" y="346"/>
            <a:chExt cx="4762" cy="3645"/>
          </a:xfrm>
        </p:grpSpPr>
        <p:grpSp>
          <p:nvGrpSpPr>
            <p:cNvPr id="17411" name="Group 3">
              <a:extLst>
                <a:ext uri="{FF2B5EF4-FFF2-40B4-BE49-F238E27FC236}">
                  <a16:creationId xmlns:a16="http://schemas.microsoft.com/office/drawing/2014/main" id="{4DD645A0-77E7-44A6-A095-D1DD6B9956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1220"/>
              <a:ext cx="4762" cy="2771"/>
              <a:chOff x="739" y="1706"/>
              <a:chExt cx="4762" cy="2155"/>
            </a:xfrm>
          </p:grpSpPr>
          <p:sp>
            <p:nvSpPr>
              <p:cNvPr id="17412" name="Oval 4">
                <a:extLst>
                  <a:ext uri="{FF2B5EF4-FFF2-40B4-BE49-F238E27FC236}">
                    <a16:creationId xmlns:a16="http://schemas.microsoft.com/office/drawing/2014/main" id="{716379C6-27FE-45A3-B546-5C71CEEDC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80">
                      <a:gamma/>
                      <a:shade val="46275"/>
                      <a:invGamma/>
                    </a:srgbClr>
                  </a:gs>
                  <a:gs pos="5000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13" name="Rectangle 5">
                <a:extLst>
                  <a:ext uri="{FF2B5EF4-FFF2-40B4-BE49-F238E27FC236}">
                    <a16:creationId xmlns:a16="http://schemas.microsoft.com/office/drawing/2014/main" id="{586C135F-9AC4-4208-89A8-BAF662738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000080">
                      <a:gamma/>
                      <a:shade val="46275"/>
                      <a:invGamma/>
                    </a:srgbClr>
                  </a:gs>
                  <a:gs pos="5000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14" name="Oval 6">
                <a:extLst>
                  <a:ext uri="{FF2B5EF4-FFF2-40B4-BE49-F238E27FC236}">
                    <a16:creationId xmlns:a16="http://schemas.microsoft.com/office/drawing/2014/main" id="{660D48E4-F8F0-4DDB-AF06-D4A63A0F4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15" name="Group 7">
              <a:extLst>
                <a:ext uri="{FF2B5EF4-FFF2-40B4-BE49-F238E27FC236}">
                  <a16:creationId xmlns:a16="http://schemas.microsoft.com/office/drawing/2014/main" id="{3EA7E559-B2C2-44C1-87AE-C25FAD1452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978"/>
              <a:ext cx="4082" cy="2332"/>
              <a:chOff x="1079" y="1593"/>
              <a:chExt cx="4082" cy="1814"/>
            </a:xfrm>
          </p:grpSpPr>
          <p:sp>
            <p:nvSpPr>
              <p:cNvPr id="17416" name="Oval 8">
                <a:extLst>
                  <a:ext uri="{FF2B5EF4-FFF2-40B4-BE49-F238E27FC236}">
                    <a16:creationId xmlns:a16="http://schemas.microsoft.com/office/drawing/2014/main" id="{7EA4ACE6-0C7C-4010-A2DB-D932FFD889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33FF">
                      <a:gamma/>
                      <a:shade val="46275"/>
                      <a:invGamma/>
                    </a:srgbClr>
                  </a:gs>
                  <a:gs pos="5000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17" name="Rectangle 9">
                <a:extLst>
                  <a:ext uri="{FF2B5EF4-FFF2-40B4-BE49-F238E27FC236}">
                    <a16:creationId xmlns:a16="http://schemas.microsoft.com/office/drawing/2014/main" id="{B2923003-3772-4041-ADFF-BD7F4BE85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3333FF">
                      <a:gamma/>
                      <a:shade val="46275"/>
                      <a:invGamma/>
                    </a:srgbClr>
                  </a:gs>
                  <a:gs pos="5000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18" name="Oval 10">
                <a:extLst>
                  <a:ext uri="{FF2B5EF4-FFF2-40B4-BE49-F238E27FC236}">
                    <a16:creationId xmlns:a16="http://schemas.microsoft.com/office/drawing/2014/main" id="{C2E163C2-E745-423A-BBD7-36C8DC9F4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19" name="Group 11">
              <a:extLst>
                <a:ext uri="{FF2B5EF4-FFF2-40B4-BE49-F238E27FC236}">
                  <a16:creationId xmlns:a16="http://schemas.microsoft.com/office/drawing/2014/main" id="{3DA7BA65-276C-4A59-9775-CA0FFB5B84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735"/>
              <a:ext cx="3402" cy="1896"/>
              <a:chOff x="1419" y="1480"/>
              <a:chExt cx="3402" cy="1474"/>
            </a:xfrm>
          </p:grpSpPr>
          <p:sp>
            <p:nvSpPr>
              <p:cNvPr id="17420" name="Oval 12">
                <a:extLst>
                  <a:ext uri="{FF2B5EF4-FFF2-40B4-BE49-F238E27FC236}">
                    <a16:creationId xmlns:a16="http://schemas.microsoft.com/office/drawing/2014/main" id="{48E3580E-66B5-40A2-98C6-450EEDB411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21" name="Rectangle 13">
                <a:extLst>
                  <a:ext uri="{FF2B5EF4-FFF2-40B4-BE49-F238E27FC236}">
                    <a16:creationId xmlns:a16="http://schemas.microsoft.com/office/drawing/2014/main" id="{669D5B1F-DE74-412C-BFC4-3F478827E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22" name="Oval 14">
                <a:extLst>
                  <a:ext uri="{FF2B5EF4-FFF2-40B4-BE49-F238E27FC236}">
                    <a16:creationId xmlns:a16="http://schemas.microsoft.com/office/drawing/2014/main" id="{35BEE1FB-57C5-435E-922C-B4275D29B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23" name="Group 15">
              <a:extLst>
                <a:ext uri="{FF2B5EF4-FFF2-40B4-BE49-F238E27FC236}">
                  <a16:creationId xmlns:a16="http://schemas.microsoft.com/office/drawing/2014/main" id="{4EFEDA2A-4A01-425A-A733-04A5E38D99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492"/>
              <a:ext cx="2722" cy="1458"/>
              <a:chOff x="1759" y="1366"/>
              <a:chExt cx="2722" cy="1134"/>
            </a:xfrm>
          </p:grpSpPr>
          <p:sp>
            <p:nvSpPr>
              <p:cNvPr id="17424" name="Oval 16">
                <a:extLst>
                  <a:ext uri="{FF2B5EF4-FFF2-40B4-BE49-F238E27FC236}">
                    <a16:creationId xmlns:a16="http://schemas.microsoft.com/office/drawing/2014/main" id="{327B5410-AB22-4B99-A4E0-702A88279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25" name="Rectangle 17">
                <a:extLst>
                  <a:ext uri="{FF2B5EF4-FFF2-40B4-BE49-F238E27FC236}">
                    <a16:creationId xmlns:a16="http://schemas.microsoft.com/office/drawing/2014/main" id="{314B9D67-E7F8-4429-8333-045C86D16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26" name="Oval 18">
                <a:extLst>
                  <a:ext uri="{FF2B5EF4-FFF2-40B4-BE49-F238E27FC236}">
                    <a16:creationId xmlns:a16="http://schemas.microsoft.com/office/drawing/2014/main" id="{A8313FCD-F691-4757-8AC7-B5BA98CEF5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27" name="Group 19">
              <a:extLst>
                <a:ext uri="{FF2B5EF4-FFF2-40B4-BE49-F238E27FC236}">
                  <a16:creationId xmlns:a16="http://schemas.microsoft.com/office/drawing/2014/main" id="{A23724DC-B80E-44A2-9BD8-417B5CB0A1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346"/>
              <a:ext cx="2042" cy="1021"/>
              <a:chOff x="2099" y="1253"/>
              <a:chExt cx="2042" cy="794"/>
            </a:xfrm>
          </p:grpSpPr>
          <p:sp>
            <p:nvSpPr>
              <p:cNvPr id="17428" name="Oval 20">
                <a:extLst>
                  <a:ext uri="{FF2B5EF4-FFF2-40B4-BE49-F238E27FC236}">
                    <a16:creationId xmlns:a16="http://schemas.microsoft.com/office/drawing/2014/main" id="{9029D822-0B28-4070-9C13-2302DEED5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29" name="Rectangle 21">
                <a:extLst>
                  <a:ext uri="{FF2B5EF4-FFF2-40B4-BE49-F238E27FC236}">
                    <a16:creationId xmlns:a16="http://schemas.microsoft.com/office/drawing/2014/main" id="{86F7EAF6-7582-4212-8F55-068821034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30" name="Oval 22">
                <a:extLst>
                  <a:ext uri="{FF2B5EF4-FFF2-40B4-BE49-F238E27FC236}">
                    <a16:creationId xmlns:a16="http://schemas.microsoft.com/office/drawing/2014/main" id="{B8EC40DB-6827-478F-B0F5-295ABAACD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7431" name="Group 23">
            <a:extLst>
              <a:ext uri="{FF2B5EF4-FFF2-40B4-BE49-F238E27FC236}">
                <a16:creationId xmlns:a16="http://schemas.microsoft.com/office/drawing/2014/main" id="{18C5848D-54FD-46D5-A0F3-E3D1F9249AC3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549275"/>
            <a:ext cx="3781425" cy="2894013"/>
            <a:chOff x="739" y="346"/>
            <a:chExt cx="4762" cy="3645"/>
          </a:xfrm>
        </p:grpSpPr>
        <p:grpSp>
          <p:nvGrpSpPr>
            <p:cNvPr id="17432" name="Group 24">
              <a:extLst>
                <a:ext uri="{FF2B5EF4-FFF2-40B4-BE49-F238E27FC236}">
                  <a16:creationId xmlns:a16="http://schemas.microsoft.com/office/drawing/2014/main" id="{64AC1363-1EE0-4D72-9042-F307F849B5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1220"/>
              <a:ext cx="4762" cy="2771"/>
              <a:chOff x="739" y="1706"/>
              <a:chExt cx="4762" cy="2155"/>
            </a:xfrm>
          </p:grpSpPr>
          <p:sp>
            <p:nvSpPr>
              <p:cNvPr id="17433" name="Oval 25">
                <a:extLst>
                  <a:ext uri="{FF2B5EF4-FFF2-40B4-BE49-F238E27FC236}">
                    <a16:creationId xmlns:a16="http://schemas.microsoft.com/office/drawing/2014/main" id="{F5BC541A-CF19-4A76-A24B-57CAD17D3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34" name="Rectangle 26">
                <a:extLst>
                  <a:ext uri="{FF2B5EF4-FFF2-40B4-BE49-F238E27FC236}">
                    <a16:creationId xmlns:a16="http://schemas.microsoft.com/office/drawing/2014/main" id="{78E81087-6C83-4B60-B667-4C3FB00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35" name="Oval 27">
                <a:extLst>
                  <a:ext uri="{FF2B5EF4-FFF2-40B4-BE49-F238E27FC236}">
                    <a16:creationId xmlns:a16="http://schemas.microsoft.com/office/drawing/2014/main" id="{58051E58-472D-4EB3-AF40-3F1E8F456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36" name="Group 28">
              <a:extLst>
                <a:ext uri="{FF2B5EF4-FFF2-40B4-BE49-F238E27FC236}">
                  <a16:creationId xmlns:a16="http://schemas.microsoft.com/office/drawing/2014/main" id="{05BAB0AB-7D31-43D7-8B63-E1C64C3E2C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978"/>
              <a:ext cx="4082" cy="2332"/>
              <a:chOff x="1079" y="1593"/>
              <a:chExt cx="4082" cy="1814"/>
            </a:xfrm>
          </p:grpSpPr>
          <p:sp>
            <p:nvSpPr>
              <p:cNvPr id="17437" name="Oval 29">
                <a:extLst>
                  <a:ext uri="{FF2B5EF4-FFF2-40B4-BE49-F238E27FC236}">
                    <a16:creationId xmlns:a16="http://schemas.microsoft.com/office/drawing/2014/main" id="{4393A3CB-FF55-4782-BE59-6C48DBCE3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38" name="Rectangle 30">
                <a:extLst>
                  <a:ext uri="{FF2B5EF4-FFF2-40B4-BE49-F238E27FC236}">
                    <a16:creationId xmlns:a16="http://schemas.microsoft.com/office/drawing/2014/main" id="{D2E48322-0B9C-4748-BF3E-534A3486B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39" name="Oval 31">
                <a:extLst>
                  <a:ext uri="{FF2B5EF4-FFF2-40B4-BE49-F238E27FC236}">
                    <a16:creationId xmlns:a16="http://schemas.microsoft.com/office/drawing/2014/main" id="{CCD95A9F-3A92-454B-8CE5-CE9C452F9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40" name="Group 32">
              <a:extLst>
                <a:ext uri="{FF2B5EF4-FFF2-40B4-BE49-F238E27FC236}">
                  <a16:creationId xmlns:a16="http://schemas.microsoft.com/office/drawing/2014/main" id="{1FCA77EB-1085-47B4-9AF1-8034860EA0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735"/>
              <a:ext cx="3402" cy="1896"/>
              <a:chOff x="1419" y="1480"/>
              <a:chExt cx="3402" cy="1474"/>
            </a:xfrm>
          </p:grpSpPr>
          <p:sp>
            <p:nvSpPr>
              <p:cNvPr id="17441" name="Oval 33">
                <a:extLst>
                  <a:ext uri="{FF2B5EF4-FFF2-40B4-BE49-F238E27FC236}">
                    <a16:creationId xmlns:a16="http://schemas.microsoft.com/office/drawing/2014/main" id="{56F1571B-8C22-4C94-AE3E-2E97C0534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FF66">
                      <a:gamma/>
                      <a:shade val="46275"/>
                      <a:invGamma/>
                    </a:srgbClr>
                  </a:gs>
                  <a:gs pos="5000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42" name="Rectangle 34">
                <a:extLst>
                  <a:ext uri="{FF2B5EF4-FFF2-40B4-BE49-F238E27FC236}">
                    <a16:creationId xmlns:a16="http://schemas.microsoft.com/office/drawing/2014/main" id="{95D3D617-D47D-457F-AB96-924176EF3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FFFF66">
                      <a:gamma/>
                      <a:shade val="46275"/>
                      <a:invGamma/>
                    </a:srgbClr>
                  </a:gs>
                  <a:gs pos="5000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43" name="Oval 35">
                <a:extLst>
                  <a:ext uri="{FF2B5EF4-FFF2-40B4-BE49-F238E27FC236}">
                    <a16:creationId xmlns:a16="http://schemas.microsoft.com/office/drawing/2014/main" id="{9FFD2B58-6791-4511-8538-30BB3D75C2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44" name="Group 36">
              <a:extLst>
                <a:ext uri="{FF2B5EF4-FFF2-40B4-BE49-F238E27FC236}">
                  <a16:creationId xmlns:a16="http://schemas.microsoft.com/office/drawing/2014/main" id="{FC2BD7E3-D5C6-4D49-9717-E822B12E14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492"/>
              <a:ext cx="2722" cy="1458"/>
              <a:chOff x="1759" y="1366"/>
              <a:chExt cx="2722" cy="1134"/>
            </a:xfrm>
          </p:grpSpPr>
          <p:sp>
            <p:nvSpPr>
              <p:cNvPr id="17445" name="Oval 37">
                <a:extLst>
                  <a:ext uri="{FF2B5EF4-FFF2-40B4-BE49-F238E27FC236}">
                    <a16:creationId xmlns:a16="http://schemas.microsoft.com/office/drawing/2014/main" id="{844C8921-E22D-4DA6-B926-A539E149C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46" name="Rectangle 38">
                <a:extLst>
                  <a:ext uri="{FF2B5EF4-FFF2-40B4-BE49-F238E27FC236}">
                    <a16:creationId xmlns:a16="http://schemas.microsoft.com/office/drawing/2014/main" id="{82CF78BC-74FF-4F3A-89AF-A2E5AA5EB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47" name="Oval 39">
                <a:extLst>
                  <a:ext uri="{FF2B5EF4-FFF2-40B4-BE49-F238E27FC236}">
                    <a16:creationId xmlns:a16="http://schemas.microsoft.com/office/drawing/2014/main" id="{8B06D766-D2CA-41B5-8DA5-C5D8A8976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48" name="Group 40">
              <a:extLst>
                <a:ext uri="{FF2B5EF4-FFF2-40B4-BE49-F238E27FC236}">
                  <a16:creationId xmlns:a16="http://schemas.microsoft.com/office/drawing/2014/main" id="{B1EAC62C-2CB2-492F-9369-09E273954F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346"/>
              <a:ext cx="2042" cy="1021"/>
              <a:chOff x="2099" y="1253"/>
              <a:chExt cx="2042" cy="794"/>
            </a:xfrm>
          </p:grpSpPr>
          <p:sp>
            <p:nvSpPr>
              <p:cNvPr id="17449" name="Oval 41">
                <a:extLst>
                  <a:ext uri="{FF2B5EF4-FFF2-40B4-BE49-F238E27FC236}">
                    <a16:creationId xmlns:a16="http://schemas.microsoft.com/office/drawing/2014/main" id="{84E8932C-9E32-4EB4-B19E-065FA7CC4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FFCC">
                      <a:gamma/>
                      <a:shade val="46275"/>
                      <a:invGamma/>
                    </a:srgbClr>
                  </a:gs>
                  <a:gs pos="5000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50" name="Rectangle 42">
                <a:extLst>
                  <a:ext uri="{FF2B5EF4-FFF2-40B4-BE49-F238E27FC236}">
                    <a16:creationId xmlns:a16="http://schemas.microsoft.com/office/drawing/2014/main" id="{055F5D92-8BE1-43B3-967A-299140575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FFFFCC">
                      <a:gamma/>
                      <a:shade val="46275"/>
                      <a:invGamma/>
                    </a:srgbClr>
                  </a:gs>
                  <a:gs pos="5000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51" name="Oval 43">
                <a:extLst>
                  <a:ext uri="{FF2B5EF4-FFF2-40B4-BE49-F238E27FC236}">
                    <a16:creationId xmlns:a16="http://schemas.microsoft.com/office/drawing/2014/main" id="{8C2D14F4-47BF-4A23-86DD-7F18A8E67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7499" name="Group 91">
            <a:extLst>
              <a:ext uri="{FF2B5EF4-FFF2-40B4-BE49-F238E27FC236}">
                <a16:creationId xmlns:a16="http://schemas.microsoft.com/office/drawing/2014/main" id="{D5903A40-E5A3-4ACC-A01A-5CD7786DEF8F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3608388"/>
            <a:ext cx="3781425" cy="2894012"/>
            <a:chOff x="512" y="2273"/>
            <a:chExt cx="2382" cy="1823"/>
          </a:xfrm>
        </p:grpSpPr>
        <p:grpSp>
          <p:nvGrpSpPr>
            <p:cNvPr id="17453" name="Group 45">
              <a:extLst>
                <a:ext uri="{FF2B5EF4-FFF2-40B4-BE49-F238E27FC236}">
                  <a16:creationId xmlns:a16="http://schemas.microsoft.com/office/drawing/2014/main" id="{B2AE9AE2-E681-400D-8DDB-D6CB6305A7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2710"/>
              <a:ext cx="2382" cy="1386"/>
              <a:chOff x="739" y="1706"/>
              <a:chExt cx="4762" cy="2155"/>
            </a:xfrm>
          </p:grpSpPr>
          <p:sp>
            <p:nvSpPr>
              <p:cNvPr id="17454" name="Oval 46">
                <a:extLst>
                  <a:ext uri="{FF2B5EF4-FFF2-40B4-BE49-F238E27FC236}">
                    <a16:creationId xmlns:a16="http://schemas.microsoft.com/office/drawing/2014/main" id="{07ABA8B0-93F0-4943-96D5-16AD7ECEED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55" name="Rectangle 47">
                <a:extLst>
                  <a:ext uri="{FF2B5EF4-FFF2-40B4-BE49-F238E27FC236}">
                    <a16:creationId xmlns:a16="http://schemas.microsoft.com/office/drawing/2014/main" id="{F1F01008-54F1-4A6B-8B7C-CAA436B125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56" name="Oval 48">
                <a:extLst>
                  <a:ext uri="{FF2B5EF4-FFF2-40B4-BE49-F238E27FC236}">
                    <a16:creationId xmlns:a16="http://schemas.microsoft.com/office/drawing/2014/main" id="{472BB879-6757-4AAC-BCC7-73C9723AE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57" name="Group 49">
              <a:extLst>
                <a:ext uri="{FF2B5EF4-FFF2-40B4-BE49-F238E27FC236}">
                  <a16:creationId xmlns:a16="http://schemas.microsoft.com/office/drawing/2014/main" id="{A31FAECE-61A1-4B9C-B1FB-3D39A3FC02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2" y="2589"/>
              <a:ext cx="2042" cy="1166"/>
              <a:chOff x="1079" y="1593"/>
              <a:chExt cx="4082" cy="1814"/>
            </a:xfrm>
          </p:grpSpPr>
          <p:sp>
            <p:nvSpPr>
              <p:cNvPr id="17458" name="Oval 50">
                <a:extLst>
                  <a:ext uri="{FF2B5EF4-FFF2-40B4-BE49-F238E27FC236}">
                    <a16:creationId xmlns:a16="http://schemas.microsoft.com/office/drawing/2014/main" id="{7C47687A-3C58-4F17-B067-5FBF4AE88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59" name="Rectangle 51">
                <a:extLst>
                  <a:ext uri="{FF2B5EF4-FFF2-40B4-BE49-F238E27FC236}">
                    <a16:creationId xmlns:a16="http://schemas.microsoft.com/office/drawing/2014/main" id="{861B16D2-5E71-48ED-9336-76D3A8522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0" name="Oval 52">
                <a:extLst>
                  <a:ext uri="{FF2B5EF4-FFF2-40B4-BE49-F238E27FC236}">
                    <a16:creationId xmlns:a16="http://schemas.microsoft.com/office/drawing/2014/main" id="{FC5C9DD0-C1FC-41F3-B347-7133EB368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61" name="Group 53">
              <a:extLst>
                <a:ext uri="{FF2B5EF4-FFF2-40B4-BE49-F238E27FC236}">
                  <a16:creationId xmlns:a16="http://schemas.microsoft.com/office/drawing/2014/main" id="{067093B5-9318-4984-9200-9CC331BC64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2468"/>
              <a:ext cx="1702" cy="948"/>
              <a:chOff x="1419" y="1480"/>
              <a:chExt cx="3402" cy="1474"/>
            </a:xfrm>
          </p:grpSpPr>
          <p:sp>
            <p:nvSpPr>
              <p:cNvPr id="17462" name="Oval 54">
                <a:extLst>
                  <a:ext uri="{FF2B5EF4-FFF2-40B4-BE49-F238E27FC236}">
                    <a16:creationId xmlns:a16="http://schemas.microsoft.com/office/drawing/2014/main" id="{1A1C7DE8-7401-4CB1-829E-3AC01BDD4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3" name="Rectangle 55">
                <a:extLst>
                  <a:ext uri="{FF2B5EF4-FFF2-40B4-BE49-F238E27FC236}">
                    <a16:creationId xmlns:a16="http://schemas.microsoft.com/office/drawing/2014/main" id="{0283C971-BB4E-4A63-A82F-34881B6103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4" name="Oval 56">
                <a:extLst>
                  <a:ext uri="{FF2B5EF4-FFF2-40B4-BE49-F238E27FC236}">
                    <a16:creationId xmlns:a16="http://schemas.microsoft.com/office/drawing/2014/main" id="{8F2B1669-E8A2-47C6-BF28-FF8A2F877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65" name="Group 57">
              <a:extLst>
                <a:ext uri="{FF2B5EF4-FFF2-40B4-BE49-F238E27FC236}">
                  <a16:creationId xmlns:a16="http://schemas.microsoft.com/office/drawing/2014/main" id="{8A0E4241-B8A9-441A-8241-11A21EC0CD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22" y="2346"/>
              <a:ext cx="1362" cy="729"/>
              <a:chOff x="1759" y="1366"/>
              <a:chExt cx="2722" cy="1134"/>
            </a:xfrm>
          </p:grpSpPr>
          <p:sp>
            <p:nvSpPr>
              <p:cNvPr id="17466" name="Oval 58">
                <a:extLst>
                  <a:ext uri="{FF2B5EF4-FFF2-40B4-BE49-F238E27FC236}">
                    <a16:creationId xmlns:a16="http://schemas.microsoft.com/office/drawing/2014/main" id="{E4ACA0D6-6F50-4765-BD3D-1E704EEF4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7" name="Rectangle 59">
                <a:extLst>
                  <a:ext uri="{FF2B5EF4-FFF2-40B4-BE49-F238E27FC236}">
                    <a16:creationId xmlns:a16="http://schemas.microsoft.com/office/drawing/2014/main" id="{8244587B-7040-453E-923A-47909DB2D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8" name="Oval 60">
                <a:extLst>
                  <a:ext uri="{FF2B5EF4-FFF2-40B4-BE49-F238E27FC236}">
                    <a16:creationId xmlns:a16="http://schemas.microsoft.com/office/drawing/2014/main" id="{FC2407E4-FE49-4A72-9814-94332E2A5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69" name="Group 61">
              <a:extLst>
                <a:ext uri="{FF2B5EF4-FFF2-40B4-BE49-F238E27FC236}">
                  <a16:creationId xmlns:a16="http://schemas.microsoft.com/office/drawing/2014/main" id="{C6158D5D-436E-48F6-AEA0-550AB96A2A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273"/>
              <a:ext cx="1022" cy="511"/>
              <a:chOff x="2099" y="1253"/>
              <a:chExt cx="2042" cy="794"/>
            </a:xfrm>
          </p:grpSpPr>
          <p:sp>
            <p:nvSpPr>
              <p:cNvPr id="17470" name="Oval 62">
                <a:extLst>
                  <a:ext uri="{FF2B5EF4-FFF2-40B4-BE49-F238E27FC236}">
                    <a16:creationId xmlns:a16="http://schemas.microsoft.com/office/drawing/2014/main" id="{48449216-90B8-4A28-8660-77909C620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71" name="Rectangle 63">
                <a:extLst>
                  <a:ext uri="{FF2B5EF4-FFF2-40B4-BE49-F238E27FC236}">
                    <a16:creationId xmlns:a16="http://schemas.microsoft.com/office/drawing/2014/main" id="{82E00744-521A-440D-AE04-5A471D2E0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72" name="Oval 64">
                <a:extLst>
                  <a:ext uri="{FF2B5EF4-FFF2-40B4-BE49-F238E27FC236}">
                    <a16:creationId xmlns:a16="http://schemas.microsoft.com/office/drawing/2014/main" id="{1517D0CB-EF33-42F9-B862-BCEFF64C3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7500" name="Group 92">
            <a:extLst>
              <a:ext uri="{FF2B5EF4-FFF2-40B4-BE49-F238E27FC236}">
                <a16:creationId xmlns:a16="http://schemas.microsoft.com/office/drawing/2014/main" id="{F40EFE15-A4B8-42A4-B56A-B496AC6E54E8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3608388"/>
            <a:ext cx="3781425" cy="2894012"/>
            <a:chOff x="3347" y="2273"/>
            <a:chExt cx="2382" cy="1823"/>
          </a:xfrm>
        </p:grpSpPr>
        <p:grpSp>
          <p:nvGrpSpPr>
            <p:cNvPr id="17474" name="Group 66">
              <a:extLst>
                <a:ext uri="{FF2B5EF4-FFF2-40B4-BE49-F238E27FC236}">
                  <a16:creationId xmlns:a16="http://schemas.microsoft.com/office/drawing/2014/main" id="{F0130CA5-2B94-4BF9-A3B9-83F7BB47F4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2710"/>
              <a:ext cx="2382" cy="1386"/>
              <a:chOff x="739" y="1706"/>
              <a:chExt cx="4762" cy="2155"/>
            </a:xfrm>
          </p:grpSpPr>
          <p:sp>
            <p:nvSpPr>
              <p:cNvPr id="17475" name="Oval 67">
                <a:extLst>
                  <a:ext uri="{FF2B5EF4-FFF2-40B4-BE49-F238E27FC236}">
                    <a16:creationId xmlns:a16="http://schemas.microsoft.com/office/drawing/2014/main" id="{3C4E5FEF-6358-435B-B212-FCA36DF37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76" name="Rectangle 68">
                <a:extLst>
                  <a:ext uri="{FF2B5EF4-FFF2-40B4-BE49-F238E27FC236}">
                    <a16:creationId xmlns:a16="http://schemas.microsoft.com/office/drawing/2014/main" id="{B0D2A0F9-F81C-4824-85BF-734436360D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77" name="Oval 69">
                <a:extLst>
                  <a:ext uri="{FF2B5EF4-FFF2-40B4-BE49-F238E27FC236}">
                    <a16:creationId xmlns:a16="http://schemas.microsoft.com/office/drawing/2014/main" id="{11A9EACE-BB76-4DE9-A2B6-C99A96609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78" name="Group 70">
              <a:extLst>
                <a:ext uri="{FF2B5EF4-FFF2-40B4-BE49-F238E27FC236}">
                  <a16:creationId xmlns:a16="http://schemas.microsoft.com/office/drawing/2014/main" id="{D7EE9180-72F3-4BD3-BDFA-1650F70B0B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2589"/>
              <a:ext cx="2042" cy="1166"/>
              <a:chOff x="1079" y="1593"/>
              <a:chExt cx="4082" cy="1814"/>
            </a:xfrm>
          </p:grpSpPr>
          <p:sp>
            <p:nvSpPr>
              <p:cNvPr id="17479" name="Oval 71">
                <a:extLst>
                  <a:ext uri="{FF2B5EF4-FFF2-40B4-BE49-F238E27FC236}">
                    <a16:creationId xmlns:a16="http://schemas.microsoft.com/office/drawing/2014/main" id="{1DD9E2F8-EB84-4D6B-B1A4-26627C710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0" name="Rectangle 72">
                <a:extLst>
                  <a:ext uri="{FF2B5EF4-FFF2-40B4-BE49-F238E27FC236}">
                    <a16:creationId xmlns:a16="http://schemas.microsoft.com/office/drawing/2014/main" id="{C783A465-8879-4878-8B1D-89D76EC17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1" name="Oval 73">
                <a:extLst>
                  <a:ext uri="{FF2B5EF4-FFF2-40B4-BE49-F238E27FC236}">
                    <a16:creationId xmlns:a16="http://schemas.microsoft.com/office/drawing/2014/main" id="{22E9262C-AC8E-417D-8342-97A53B7A70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82" name="Group 74">
              <a:extLst>
                <a:ext uri="{FF2B5EF4-FFF2-40B4-BE49-F238E27FC236}">
                  <a16:creationId xmlns:a16="http://schemas.microsoft.com/office/drawing/2014/main" id="{8771E3F3-D8A5-441C-8E39-05CE7E98F9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87" y="2468"/>
              <a:ext cx="1702" cy="948"/>
              <a:chOff x="1419" y="1480"/>
              <a:chExt cx="3402" cy="1474"/>
            </a:xfrm>
          </p:grpSpPr>
          <p:sp>
            <p:nvSpPr>
              <p:cNvPr id="17483" name="Oval 75">
                <a:extLst>
                  <a:ext uri="{FF2B5EF4-FFF2-40B4-BE49-F238E27FC236}">
                    <a16:creationId xmlns:a16="http://schemas.microsoft.com/office/drawing/2014/main" id="{E21E8DB0-125F-429F-8591-926187845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4" name="Rectangle 76">
                <a:extLst>
                  <a:ext uri="{FF2B5EF4-FFF2-40B4-BE49-F238E27FC236}">
                    <a16:creationId xmlns:a16="http://schemas.microsoft.com/office/drawing/2014/main" id="{7D612307-1E71-4BBB-AB29-784C626FA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5" name="Oval 77">
                <a:extLst>
                  <a:ext uri="{FF2B5EF4-FFF2-40B4-BE49-F238E27FC236}">
                    <a16:creationId xmlns:a16="http://schemas.microsoft.com/office/drawing/2014/main" id="{EE89634A-55E1-4E00-8109-CD9ED7FF8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86" name="Group 78">
              <a:extLst>
                <a:ext uri="{FF2B5EF4-FFF2-40B4-BE49-F238E27FC236}">
                  <a16:creationId xmlns:a16="http://schemas.microsoft.com/office/drawing/2014/main" id="{8E7EDBE2-707B-4505-B1E5-0267465DBE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7" y="2346"/>
              <a:ext cx="1362" cy="729"/>
              <a:chOff x="1759" y="1366"/>
              <a:chExt cx="2722" cy="1134"/>
            </a:xfrm>
          </p:grpSpPr>
          <p:sp>
            <p:nvSpPr>
              <p:cNvPr id="17487" name="Oval 79">
                <a:extLst>
                  <a:ext uri="{FF2B5EF4-FFF2-40B4-BE49-F238E27FC236}">
                    <a16:creationId xmlns:a16="http://schemas.microsoft.com/office/drawing/2014/main" id="{85EDC1A7-4970-44F9-A946-71E64CFDA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FF99">
                      <a:gamma/>
                      <a:shade val="46275"/>
                      <a:invGamma/>
                    </a:srgbClr>
                  </a:gs>
                  <a:gs pos="5000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8" name="Rectangle 80">
                <a:extLst>
                  <a:ext uri="{FF2B5EF4-FFF2-40B4-BE49-F238E27FC236}">
                    <a16:creationId xmlns:a16="http://schemas.microsoft.com/office/drawing/2014/main" id="{776BC0AF-9D75-406C-A981-58B6FFAB78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99FF99">
                      <a:gamma/>
                      <a:shade val="46275"/>
                      <a:invGamma/>
                    </a:srgbClr>
                  </a:gs>
                  <a:gs pos="5000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9" name="Oval 81">
                <a:extLst>
                  <a:ext uri="{FF2B5EF4-FFF2-40B4-BE49-F238E27FC236}">
                    <a16:creationId xmlns:a16="http://schemas.microsoft.com/office/drawing/2014/main" id="{028344A3-64A4-4A55-99A1-997C41FED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90" name="Group 82">
              <a:extLst>
                <a:ext uri="{FF2B5EF4-FFF2-40B4-BE49-F238E27FC236}">
                  <a16:creationId xmlns:a16="http://schemas.microsoft.com/office/drawing/2014/main" id="{7BB82C49-A731-46FC-AD8A-AD34B0E96D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7" y="2273"/>
              <a:ext cx="1022" cy="511"/>
              <a:chOff x="2099" y="1253"/>
              <a:chExt cx="2042" cy="794"/>
            </a:xfrm>
          </p:grpSpPr>
          <p:sp>
            <p:nvSpPr>
              <p:cNvPr id="17491" name="Oval 83">
                <a:extLst>
                  <a:ext uri="{FF2B5EF4-FFF2-40B4-BE49-F238E27FC236}">
                    <a16:creationId xmlns:a16="http://schemas.microsoft.com/office/drawing/2014/main" id="{24FECAB4-6A85-4731-9BFC-393C05C677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92" name="Rectangle 84">
                <a:extLst>
                  <a:ext uri="{FF2B5EF4-FFF2-40B4-BE49-F238E27FC236}">
                    <a16:creationId xmlns:a16="http://schemas.microsoft.com/office/drawing/2014/main" id="{82C861B4-04A9-474B-9553-6515E7A266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93" name="Oval 85">
                <a:extLst>
                  <a:ext uri="{FF2B5EF4-FFF2-40B4-BE49-F238E27FC236}">
                    <a16:creationId xmlns:a16="http://schemas.microsoft.com/office/drawing/2014/main" id="{A88160AB-09F0-45B9-8BD5-6F1892037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57" name="Group 177">
            <a:extLst>
              <a:ext uri="{FF2B5EF4-FFF2-40B4-BE49-F238E27FC236}">
                <a16:creationId xmlns:a16="http://schemas.microsoft.com/office/drawing/2014/main" id="{2389AE6D-7D83-454B-8D15-56A923CE1A0C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49275"/>
            <a:ext cx="4230688" cy="2700338"/>
            <a:chOff x="398" y="346"/>
            <a:chExt cx="2665" cy="1701"/>
          </a:xfrm>
        </p:grpSpPr>
        <p:grpSp>
          <p:nvGrpSpPr>
            <p:cNvPr id="20483" name="Group 3">
              <a:extLst>
                <a:ext uri="{FF2B5EF4-FFF2-40B4-BE49-F238E27FC236}">
                  <a16:creationId xmlns:a16="http://schemas.microsoft.com/office/drawing/2014/main" id="{E5F0CE2E-6AF6-4831-8248-0D9CB1FDD7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711"/>
              <a:ext cx="2665" cy="1336"/>
              <a:chOff x="398" y="1593"/>
              <a:chExt cx="5444" cy="2495"/>
            </a:xfrm>
          </p:grpSpPr>
          <p:sp>
            <p:nvSpPr>
              <p:cNvPr id="20484" name="Oval 4">
                <a:extLst>
                  <a:ext uri="{FF2B5EF4-FFF2-40B4-BE49-F238E27FC236}">
                    <a16:creationId xmlns:a16="http://schemas.microsoft.com/office/drawing/2014/main" id="{5BFC5212-86C9-4918-9133-DCA174837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82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0066">
                      <a:gamma/>
                      <a:shade val="46275"/>
                      <a:invGamma/>
                    </a:srgbClr>
                  </a:gs>
                  <a:gs pos="50000">
                    <a:srgbClr val="000066"/>
                  </a:gs>
                  <a:gs pos="100000">
                    <a:srgbClr val="0000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5" name="Rectangle 5">
                <a:extLst>
                  <a:ext uri="{FF2B5EF4-FFF2-40B4-BE49-F238E27FC236}">
                    <a16:creationId xmlns:a16="http://schemas.microsoft.com/office/drawing/2014/main" id="{996AC9DF-460C-425F-A4C4-F3EBB953DE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727"/>
                <a:ext cx="5444" cy="227"/>
              </a:xfrm>
              <a:prstGeom prst="rect">
                <a:avLst/>
              </a:prstGeom>
              <a:gradFill rotWithShape="1">
                <a:gsLst>
                  <a:gs pos="0">
                    <a:srgbClr val="000066">
                      <a:gamma/>
                      <a:shade val="46275"/>
                      <a:invGamma/>
                    </a:srgbClr>
                  </a:gs>
                  <a:gs pos="50000">
                    <a:srgbClr val="000066"/>
                  </a:gs>
                  <a:gs pos="100000">
                    <a:srgbClr val="0000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6" name="Oval 6">
                <a:extLst>
                  <a:ext uri="{FF2B5EF4-FFF2-40B4-BE49-F238E27FC236}">
                    <a16:creationId xmlns:a16="http://schemas.microsoft.com/office/drawing/2014/main" id="{90F225C4-2A26-4B98-A610-10597766A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593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0066"/>
                  </a:gs>
                  <a:gs pos="100000">
                    <a:srgbClr val="00006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487" name="Group 7">
              <a:extLst>
                <a:ext uri="{FF2B5EF4-FFF2-40B4-BE49-F238E27FC236}">
                  <a16:creationId xmlns:a16="http://schemas.microsoft.com/office/drawing/2014/main" id="{411142F1-CA17-4831-BE0C-B87EECC100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5" y="650"/>
              <a:ext cx="2331" cy="1154"/>
              <a:chOff x="739" y="1480"/>
              <a:chExt cx="4762" cy="2154"/>
            </a:xfrm>
          </p:grpSpPr>
          <p:sp>
            <p:nvSpPr>
              <p:cNvPr id="20488" name="Oval 8">
                <a:extLst>
                  <a:ext uri="{FF2B5EF4-FFF2-40B4-BE49-F238E27FC236}">
                    <a16:creationId xmlns:a16="http://schemas.microsoft.com/office/drawing/2014/main" id="{F62F1140-5B50-44F9-A83A-150DFC5A76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9" name="Rectangle 9">
                <a:extLst>
                  <a:ext uri="{FF2B5EF4-FFF2-40B4-BE49-F238E27FC236}">
                    <a16:creationId xmlns:a16="http://schemas.microsoft.com/office/drawing/2014/main" id="{6D156FAE-9491-4567-87D6-4A0F97A049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444"/>
                <a:ext cx="4762" cy="226"/>
              </a:xfrm>
              <a:prstGeom prst="rect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0" name="Oval 10">
                <a:extLst>
                  <a:ext uri="{FF2B5EF4-FFF2-40B4-BE49-F238E27FC236}">
                    <a16:creationId xmlns:a16="http://schemas.microsoft.com/office/drawing/2014/main" id="{8CDF2A80-8F08-4E86-9D60-7813CFE17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480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491" name="Group 11">
              <a:extLst>
                <a:ext uri="{FF2B5EF4-FFF2-40B4-BE49-F238E27FC236}">
                  <a16:creationId xmlns:a16="http://schemas.microsoft.com/office/drawing/2014/main" id="{77C5D798-0144-4F24-B003-DFB89443C1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" y="589"/>
              <a:ext cx="1999" cy="972"/>
              <a:chOff x="1079" y="1366"/>
              <a:chExt cx="4082" cy="1814"/>
            </a:xfrm>
          </p:grpSpPr>
          <p:sp>
            <p:nvSpPr>
              <p:cNvPr id="20492" name="Oval 12">
                <a:extLst>
                  <a:ext uri="{FF2B5EF4-FFF2-40B4-BE49-F238E27FC236}">
                    <a16:creationId xmlns:a16="http://schemas.microsoft.com/office/drawing/2014/main" id="{C86027B8-F4E0-4F0D-BEC6-50E56A279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3" name="Rectangle 13">
                <a:extLst>
                  <a:ext uri="{FF2B5EF4-FFF2-40B4-BE49-F238E27FC236}">
                    <a16:creationId xmlns:a16="http://schemas.microsoft.com/office/drawing/2014/main" id="{6716810D-EB9C-498F-A8A2-52C0F87A3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60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4" name="Oval 14">
                <a:extLst>
                  <a:ext uri="{FF2B5EF4-FFF2-40B4-BE49-F238E27FC236}">
                    <a16:creationId xmlns:a16="http://schemas.microsoft.com/office/drawing/2014/main" id="{66557A46-2B4F-4AC8-B107-20DD81670B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495" name="Group 15">
              <a:extLst>
                <a:ext uri="{FF2B5EF4-FFF2-40B4-BE49-F238E27FC236}">
                  <a16:creationId xmlns:a16="http://schemas.microsoft.com/office/drawing/2014/main" id="{DA3E9A1B-7593-4B17-9262-5C3527CBDD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8" y="529"/>
              <a:ext cx="1665" cy="789"/>
              <a:chOff x="1419" y="1253"/>
              <a:chExt cx="3402" cy="1474"/>
            </a:xfrm>
          </p:grpSpPr>
          <p:sp>
            <p:nvSpPr>
              <p:cNvPr id="20496" name="Oval 16">
                <a:extLst>
                  <a:ext uri="{FF2B5EF4-FFF2-40B4-BE49-F238E27FC236}">
                    <a16:creationId xmlns:a16="http://schemas.microsoft.com/office/drawing/2014/main" id="{D9C01038-4150-42DE-BEC0-79EC156D4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79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7" name="Rectangle 17">
                <a:extLst>
                  <a:ext uri="{FF2B5EF4-FFF2-40B4-BE49-F238E27FC236}">
                    <a16:creationId xmlns:a16="http://schemas.microsoft.com/office/drawing/2014/main" id="{DA47C823-FE84-4210-A417-12521E605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876"/>
                <a:ext cx="3402" cy="227"/>
              </a:xfrm>
              <a:prstGeom prst="rect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8" name="Oval 18">
                <a:extLst>
                  <a:ext uri="{FF2B5EF4-FFF2-40B4-BE49-F238E27FC236}">
                    <a16:creationId xmlns:a16="http://schemas.microsoft.com/office/drawing/2014/main" id="{0ABFF795-3CA6-4700-93E5-04CC78702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253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499" name="Group 19">
              <a:extLst>
                <a:ext uri="{FF2B5EF4-FFF2-40B4-BE49-F238E27FC236}">
                  <a16:creationId xmlns:a16="http://schemas.microsoft.com/office/drawing/2014/main" id="{4CAE6514-8311-447C-AFF8-836615993E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4" y="468"/>
              <a:ext cx="1333" cy="607"/>
              <a:chOff x="1759" y="1139"/>
              <a:chExt cx="2722" cy="1134"/>
            </a:xfrm>
          </p:grpSpPr>
          <p:sp>
            <p:nvSpPr>
              <p:cNvPr id="20500" name="Oval 20">
                <a:extLst>
                  <a:ext uri="{FF2B5EF4-FFF2-40B4-BE49-F238E27FC236}">
                    <a16:creationId xmlns:a16="http://schemas.microsoft.com/office/drawing/2014/main" id="{D76673E7-C007-4065-9C30-DF03B59B3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50000">
                    <a:srgbClr val="99CCFF"/>
                  </a:gs>
                  <a:gs pos="100000">
                    <a:srgbClr val="99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1" name="Rectangle 21">
                <a:extLst>
                  <a:ext uri="{FF2B5EF4-FFF2-40B4-BE49-F238E27FC236}">
                    <a16:creationId xmlns:a16="http://schemas.microsoft.com/office/drawing/2014/main" id="{D0D29164-F08B-4A5A-ADAB-33C2944DB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50000">
                    <a:srgbClr val="99CCFF"/>
                  </a:gs>
                  <a:gs pos="100000">
                    <a:srgbClr val="99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2" name="Oval 22">
                <a:extLst>
                  <a:ext uri="{FF2B5EF4-FFF2-40B4-BE49-F238E27FC236}">
                    <a16:creationId xmlns:a16="http://schemas.microsoft.com/office/drawing/2014/main" id="{A6CB0BD3-5D3D-4D4D-9E02-D96B1E191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139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03" name="Group 23">
              <a:extLst>
                <a:ext uri="{FF2B5EF4-FFF2-40B4-BE49-F238E27FC236}">
                  <a16:creationId xmlns:a16="http://schemas.microsoft.com/office/drawing/2014/main" id="{6B5C5ADC-169F-488D-B60C-4BFB1F3D34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31" y="407"/>
              <a:ext cx="999" cy="425"/>
              <a:chOff x="2099" y="1026"/>
              <a:chExt cx="2042" cy="794"/>
            </a:xfrm>
          </p:grpSpPr>
          <p:sp>
            <p:nvSpPr>
              <p:cNvPr id="20504" name="Oval 24">
                <a:extLst>
                  <a:ext uri="{FF2B5EF4-FFF2-40B4-BE49-F238E27FC236}">
                    <a16:creationId xmlns:a16="http://schemas.microsoft.com/office/drawing/2014/main" id="{A6093B7A-F3F8-42D6-B4D1-27AB01360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ECFF">
                      <a:gamma/>
                      <a:shade val="46275"/>
                      <a:invGamma/>
                    </a:srgbClr>
                  </a:gs>
                  <a:gs pos="5000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5" name="Rectangle 25">
                <a:extLst>
                  <a:ext uri="{FF2B5EF4-FFF2-40B4-BE49-F238E27FC236}">
                    <a16:creationId xmlns:a16="http://schemas.microsoft.com/office/drawing/2014/main" id="{962D5C76-7F2B-4835-B16C-A112122AC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309"/>
                <a:ext cx="2042" cy="227"/>
              </a:xfrm>
              <a:prstGeom prst="rect">
                <a:avLst/>
              </a:prstGeom>
              <a:gradFill rotWithShape="1">
                <a:gsLst>
                  <a:gs pos="0">
                    <a:srgbClr val="CCECFF">
                      <a:gamma/>
                      <a:shade val="46275"/>
                      <a:invGamma/>
                    </a:srgbClr>
                  </a:gs>
                  <a:gs pos="5000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6" name="Oval 26">
                <a:extLst>
                  <a:ext uri="{FF2B5EF4-FFF2-40B4-BE49-F238E27FC236}">
                    <a16:creationId xmlns:a16="http://schemas.microsoft.com/office/drawing/2014/main" id="{E0D4D10F-2F96-4AFD-8C0F-F35BA6F9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026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07" name="Group 27">
              <a:extLst>
                <a:ext uri="{FF2B5EF4-FFF2-40B4-BE49-F238E27FC236}">
                  <a16:creationId xmlns:a16="http://schemas.microsoft.com/office/drawing/2014/main" id="{3A28F456-A9C7-4B14-9F5D-7BB130858A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8" y="346"/>
              <a:ext cx="665" cy="243"/>
              <a:chOff x="2440" y="912"/>
              <a:chExt cx="1360" cy="454"/>
            </a:xfrm>
          </p:grpSpPr>
          <p:sp>
            <p:nvSpPr>
              <p:cNvPr id="20508" name="Oval 28">
                <a:extLst>
                  <a:ext uri="{FF2B5EF4-FFF2-40B4-BE49-F238E27FC236}">
                    <a16:creationId xmlns:a16="http://schemas.microsoft.com/office/drawing/2014/main" id="{550F1D14-C2AE-48DB-B642-4214253291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139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9" name="Rectangle 29">
                <a:extLst>
                  <a:ext uri="{FF2B5EF4-FFF2-40B4-BE49-F238E27FC236}">
                    <a16:creationId xmlns:a16="http://schemas.microsoft.com/office/drawing/2014/main" id="{B12F8A5D-652B-4716-8D00-44E2E9C5C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026"/>
                <a:ext cx="1360" cy="22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0" name="Oval 30">
                <a:extLst>
                  <a:ext uri="{FF2B5EF4-FFF2-40B4-BE49-F238E27FC236}">
                    <a16:creationId xmlns:a16="http://schemas.microsoft.com/office/drawing/2014/main" id="{52C6138F-796F-4BDF-9D9C-893681BE5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912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511" name="Group 31">
            <a:extLst>
              <a:ext uri="{FF2B5EF4-FFF2-40B4-BE49-F238E27FC236}">
                <a16:creationId xmlns:a16="http://schemas.microsoft.com/office/drawing/2014/main" id="{B889C90F-C18B-4B18-B40C-CE341A23D43D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549275"/>
            <a:ext cx="4230687" cy="2700338"/>
            <a:chOff x="398" y="912"/>
            <a:chExt cx="5444" cy="3176"/>
          </a:xfrm>
        </p:grpSpPr>
        <p:grpSp>
          <p:nvGrpSpPr>
            <p:cNvPr id="20512" name="Group 32">
              <a:extLst>
                <a:ext uri="{FF2B5EF4-FFF2-40B4-BE49-F238E27FC236}">
                  <a16:creationId xmlns:a16="http://schemas.microsoft.com/office/drawing/2014/main" id="{8E1C4BFC-873E-4C09-9EEA-163C83E957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593"/>
              <a:ext cx="5444" cy="2495"/>
              <a:chOff x="398" y="1593"/>
              <a:chExt cx="5444" cy="2495"/>
            </a:xfrm>
          </p:grpSpPr>
          <p:sp>
            <p:nvSpPr>
              <p:cNvPr id="20513" name="Oval 33">
                <a:extLst>
                  <a:ext uri="{FF2B5EF4-FFF2-40B4-BE49-F238E27FC236}">
                    <a16:creationId xmlns:a16="http://schemas.microsoft.com/office/drawing/2014/main" id="{068F6FE9-D495-4F6D-A5B1-4DC0EEFDA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82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5000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4" name="Rectangle 34">
                <a:extLst>
                  <a:ext uri="{FF2B5EF4-FFF2-40B4-BE49-F238E27FC236}">
                    <a16:creationId xmlns:a16="http://schemas.microsoft.com/office/drawing/2014/main" id="{9C650ED6-95B5-4B60-B120-26D12BB51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727"/>
                <a:ext cx="5444" cy="227"/>
              </a:xfrm>
              <a:prstGeom prst="rect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5000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5" name="Oval 35">
                <a:extLst>
                  <a:ext uri="{FF2B5EF4-FFF2-40B4-BE49-F238E27FC236}">
                    <a16:creationId xmlns:a16="http://schemas.microsoft.com/office/drawing/2014/main" id="{424FCF64-FC70-43C5-AA64-FBA8BD007F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593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16" name="Group 36">
              <a:extLst>
                <a:ext uri="{FF2B5EF4-FFF2-40B4-BE49-F238E27FC236}">
                  <a16:creationId xmlns:a16="http://schemas.microsoft.com/office/drawing/2014/main" id="{9CDAEFB4-5C30-4D0F-9A23-0DE55B105A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1480"/>
              <a:ext cx="4762" cy="2154"/>
              <a:chOff x="739" y="1480"/>
              <a:chExt cx="4762" cy="2154"/>
            </a:xfrm>
          </p:grpSpPr>
          <p:sp>
            <p:nvSpPr>
              <p:cNvPr id="20517" name="Oval 37">
                <a:extLst>
                  <a:ext uri="{FF2B5EF4-FFF2-40B4-BE49-F238E27FC236}">
                    <a16:creationId xmlns:a16="http://schemas.microsoft.com/office/drawing/2014/main" id="{6C24A95A-9471-4524-964D-B843DA6F30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996633">
                      <a:gamma/>
                      <a:shade val="46275"/>
                      <a:invGamma/>
                    </a:srgbClr>
                  </a:gs>
                  <a:gs pos="5000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8" name="Rectangle 38">
                <a:extLst>
                  <a:ext uri="{FF2B5EF4-FFF2-40B4-BE49-F238E27FC236}">
                    <a16:creationId xmlns:a16="http://schemas.microsoft.com/office/drawing/2014/main" id="{97346425-38DA-4919-A623-56C7B0625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444"/>
                <a:ext cx="4762" cy="226"/>
              </a:xfrm>
              <a:prstGeom prst="rect">
                <a:avLst/>
              </a:prstGeom>
              <a:gradFill rotWithShape="1">
                <a:gsLst>
                  <a:gs pos="0">
                    <a:srgbClr val="996633">
                      <a:gamma/>
                      <a:shade val="46275"/>
                      <a:invGamma/>
                    </a:srgbClr>
                  </a:gs>
                  <a:gs pos="5000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9" name="Oval 39">
                <a:extLst>
                  <a:ext uri="{FF2B5EF4-FFF2-40B4-BE49-F238E27FC236}">
                    <a16:creationId xmlns:a16="http://schemas.microsoft.com/office/drawing/2014/main" id="{CD04B477-F0D7-4610-A005-4E46F9150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480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20" name="Group 40">
              <a:extLst>
                <a:ext uri="{FF2B5EF4-FFF2-40B4-BE49-F238E27FC236}">
                  <a16:creationId xmlns:a16="http://schemas.microsoft.com/office/drawing/2014/main" id="{7DF4AEC2-8D66-43E2-A1ED-EE49D1C9E3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1366"/>
              <a:ext cx="4082" cy="1814"/>
              <a:chOff x="1079" y="1366"/>
              <a:chExt cx="4082" cy="1814"/>
            </a:xfrm>
          </p:grpSpPr>
          <p:sp>
            <p:nvSpPr>
              <p:cNvPr id="20521" name="Oval 41">
                <a:extLst>
                  <a:ext uri="{FF2B5EF4-FFF2-40B4-BE49-F238E27FC236}">
                    <a16:creationId xmlns:a16="http://schemas.microsoft.com/office/drawing/2014/main" id="{90DF4C16-2423-4249-A541-B91040A92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2" name="Rectangle 42">
                <a:extLst>
                  <a:ext uri="{FF2B5EF4-FFF2-40B4-BE49-F238E27FC236}">
                    <a16:creationId xmlns:a16="http://schemas.microsoft.com/office/drawing/2014/main" id="{4F79B497-56C3-4D70-9C61-AD17B2B74A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60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3" name="Oval 43">
                <a:extLst>
                  <a:ext uri="{FF2B5EF4-FFF2-40B4-BE49-F238E27FC236}">
                    <a16:creationId xmlns:a16="http://schemas.microsoft.com/office/drawing/2014/main" id="{5AE50855-CE62-4A2A-B104-A4E52C179C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24" name="Group 44">
              <a:extLst>
                <a:ext uri="{FF2B5EF4-FFF2-40B4-BE49-F238E27FC236}">
                  <a16:creationId xmlns:a16="http://schemas.microsoft.com/office/drawing/2014/main" id="{D9C09098-9D3E-4C9F-9A1F-4F02222B3D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1253"/>
              <a:ext cx="3402" cy="1474"/>
              <a:chOff x="1419" y="1253"/>
              <a:chExt cx="3402" cy="1474"/>
            </a:xfrm>
          </p:grpSpPr>
          <p:sp>
            <p:nvSpPr>
              <p:cNvPr id="20525" name="Oval 45">
                <a:extLst>
                  <a:ext uri="{FF2B5EF4-FFF2-40B4-BE49-F238E27FC236}">
                    <a16:creationId xmlns:a16="http://schemas.microsoft.com/office/drawing/2014/main" id="{91BB37A9-406E-4041-8F98-445CBC31B6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79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6" name="Rectangle 46">
                <a:extLst>
                  <a:ext uri="{FF2B5EF4-FFF2-40B4-BE49-F238E27FC236}">
                    <a16:creationId xmlns:a16="http://schemas.microsoft.com/office/drawing/2014/main" id="{25137EBA-2B55-437C-A6C2-3D0DDA3F4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876"/>
                <a:ext cx="3402" cy="227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7" name="Oval 47">
                <a:extLst>
                  <a:ext uri="{FF2B5EF4-FFF2-40B4-BE49-F238E27FC236}">
                    <a16:creationId xmlns:a16="http://schemas.microsoft.com/office/drawing/2014/main" id="{760BEADF-B728-44E3-8F63-B16E6F1474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253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28" name="Group 48">
              <a:extLst>
                <a:ext uri="{FF2B5EF4-FFF2-40B4-BE49-F238E27FC236}">
                  <a16:creationId xmlns:a16="http://schemas.microsoft.com/office/drawing/2014/main" id="{04351202-6442-4E2B-8717-69E2572080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139"/>
              <a:ext cx="2722" cy="1134"/>
              <a:chOff x="1759" y="1139"/>
              <a:chExt cx="2722" cy="1134"/>
            </a:xfrm>
          </p:grpSpPr>
          <p:sp>
            <p:nvSpPr>
              <p:cNvPr id="20529" name="Oval 49">
                <a:extLst>
                  <a:ext uri="{FF2B5EF4-FFF2-40B4-BE49-F238E27FC236}">
                    <a16:creationId xmlns:a16="http://schemas.microsoft.com/office/drawing/2014/main" id="{31582B96-8E31-48A2-8C94-7FF326C89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0" name="Rectangle 50">
                <a:extLst>
                  <a:ext uri="{FF2B5EF4-FFF2-40B4-BE49-F238E27FC236}">
                    <a16:creationId xmlns:a16="http://schemas.microsoft.com/office/drawing/2014/main" id="{ECA1108D-863D-4D33-A708-693DB2C23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1" name="Oval 51">
                <a:extLst>
                  <a:ext uri="{FF2B5EF4-FFF2-40B4-BE49-F238E27FC236}">
                    <a16:creationId xmlns:a16="http://schemas.microsoft.com/office/drawing/2014/main" id="{292BC124-6C2C-4672-A9FD-A33C550864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139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32" name="Group 52">
              <a:extLst>
                <a:ext uri="{FF2B5EF4-FFF2-40B4-BE49-F238E27FC236}">
                  <a16:creationId xmlns:a16="http://schemas.microsoft.com/office/drawing/2014/main" id="{23DABDE7-9A06-4619-AB17-5ECE5DF3AE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1026"/>
              <a:ext cx="2042" cy="794"/>
              <a:chOff x="2099" y="1026"/>
              <a:chExt cx="2042" cy="794"/>
            </a:xfrm>
          </p:grpSpPr>
          <p:sp>
            <p:nvSpPr>
              <p:cNvPr id="20533" name="Oval 53">
                <a:extLst>
                  <a:ext uri="{FF2B5EF4-FFF2-40B4-BE49-F238E27FC236}">
                    <a16:creationId xmlns:a16="http://schemas.microsoft.com/office/drawing/2014/main" id="{82B6DCC4-BD12-4C5C-8C33-D2E962691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FFCC">
                      <a:gamma/>
                      <a:shade val="46275"/>
                      <a:invGamma/>
                    </a:srgbClr>
                  </a:gs>
                  <a:gs pos="5000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4" name="Rectangle 54">
                <a:extLst>
                  <a:ext uri="{FF2B5EF4-FFF2-40B4-BE49-F238E27FC236}">
                    <a16:creationId xmlns:a16="http://schemas.microsoft.com/office/drawing/2014/main" id="{219FE7FF-7F86-482D-BFC2-5AF0030A5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309"/>
                <a:ext cx="2042" cy="227"/>
              </a:xfrm>
              <a:prstGeom prst="rect">
                <a:avLst/>
              </a:prstGeom>
              <a:gradFill rotWithShape="1">
                <a:gsLst>
                  <a:gs pos="0">
                    <a:srgbClr val="FFFFCC">
                      <a:gamma/>
                      <a:shade val="46275"/>
                      <a:invGamma/>
                    </a:srgbClr>
                  </a:gs>
                  <a:gs pos="5000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5" name="Oval 55">
                <a:extLst>
                  <a:ext uri="{FF2B5EF4-FFF2-40B4-BE49-F238E27FC236}">
                    <a16:creationId xmlns:a16="http://schemas.microsoft.com/office/drawing/2014/main" id="{7EDBB059-B270-480C-93B4-9C7ABAE15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026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36" name="Group 56">
              <a:extLst>
                <a:ext uri="{FF2B5EF4-FFF2-40B4-BE49-F238E27FC236}">
                  <a16:creationId xmlns:a16="http://schemas.microsoft.com/office/drawing/2014/main" id="{2DC8E879-74B9-4FB3-B307-44CF1E85B1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0" y="912"/>
              <a:ext cx="1360" cy="454"/>
              <a:chOff x="2440" y="912"/>
              <a:chExt cx="1360" cy="454"/>
            </a:xfrm>
          </p:grpSpPr>
          <p:sp>
            <p:nvSpPr>
              <p:cNvPr id="20537" name="Oval 57">
                <a:extLst>
                  <a:ext uri="{FF2B5EF4-FFF2-40B4-BE49-F238E27FC236}">
                    <a16:creationId xmlns:a16="http://schemas.microsoft.com/office/drawing/2014/main" id="{1B3114FD-B5BA-4B55-B700-0C58F33BC9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139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8" name="Rectangle 58">
                <a:extLst>
                  <a:ext uri="{FF2B5EF4-FFF2-40B4-BE49-F238E27FC236}">
                    <a16:creationId xmlns:a16="http://schemas.microsoft.com/office/drawing/2014/main" id="{881C64DB-10E6-48D6-9446-E9B0B040F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026"/>
                <a:ext cx="1360" cy="22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9" name="Oval 59">
                <a:extLst>
                  <a:ext uri="{FF2B5EF4-FFF2-40B4-BE49-F238E27FC236}">
                    <a16:creationId xmlns:a16="http://schemas.microsoft.com/office/drawing/2014/main" id="{292C46A9-0DCA-464D-8F04-47322354D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912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655" name="Group 175">
            <a:extLst>
              <a:ext uri="{FF2B5EF4-FFF2-40B4-BE49-F238E27FC236}">
                <a16:creationId xmlns:a16="http://schemas.microsoft.com/office/drawing/2014/main" id="{3A813D27-E2D4-4C26-9BB9-8D005823996F}"/>
              </a:ext>
            </a:extLst>
          </p:cNvPr>
          <p:cNvGrpSpPr>
            <a:grpSpLocks/>
          </p:cNvGrpSpPr>
          <p:nvPr/>
        </p:nvGrpSpPr>
        <p:grpSpPr bwMode="auto">
          <a:xfrm>
            <a:off x="636588" y="3582988"/>
            <a:ext cx="4230687" cy="2700337"/>
            <a:chOff x="401" y="2257"/>
            <a:chExt cx="2665" cy="1701"/>
          </a:xfrm>
        </p:grpSpPr>
        <p:grpSp>
          <p:nvGrpSpPr>
            <p:cNvPr id="20599" name="Group 119">
              <a:extLst>
                <a:ext uri="{FF2B5EF4-FFF2-40B4-BE49-F238E27FC236}">
                  <a16:creationId xmlns:a16="http://schemas.microsoft.com/office/drawing/2014/main" id="{D18E7A03-0098-4EF9-9414-161E85FDBE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" y="2622"/>
              <a:ext cx="2665" cy="1336"/>
              <a:chOff x="398" y="1593"/>
              <a:chExt cx="5444" cy="2495"/>
            </a:xfrm>
          </p:grpSpPr>
          <p:sp>
            <p:nvSpPr>
              <p:cNvPr id="20600" name="Oval 120">
                <a:extLst>
                  <a:ext uri="{FF2B5EF4-FFF2-40B4-BE49-F238E27FC236}">
                    <a16:creationId xmlns:a16="http://schemas.microsoft.com/office/drawing/2014/main" id="{44C900F8-5410-4829-A382-F38499CF5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82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1" name="Rectangle 121">
                <a:extLst>
                  <a:ext uri="{FF2B5EF4-FFF2-40B4-BE49-F238E27FC236}">
                    <a16:creationId xmlns:a16="http://schemas.microsoft.com/office/drawing/2014/main" id="{50F4B2D1-B780-4C74-9179-77230FD64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727"/>
                <a:ext cx="5444" cy="227"/>
              </a:xfrm>
              <a:prstGeom prst="rect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2" name="Oval 122">
                <a:extLst>
                  <a:ext uri="{FF2B5EF4-FFF2-40B4-BE49-F238E27FC236}">
                    <a16:creationId xmlns:a16="http://schemas.microsoft.com/office/drawing/2014/main" id="{418310B2-34BD-4C75-9090-EFF67FF54C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593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03" name="Group 123">
              <a:extLst>
                <a:ext uri="{FF2B5EF4-FFF2-40B4-BE49-F238E27FC236}">
                  <a16:creationId xmlns:a16="http://schemas.microsoft.com/office/drawing/2014/main" id="{BA27D582-BB8A-4CA2-99B5-5918276B17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" y="2561"/>
              <a:ext cx="2331" cy="1154"/>
              <a:chOff x="739" y="1480"/>
              <a:chExt cx="4762" cy="2154"/>
            </a:xfrm>
          </p:grpSpPr>
          <p:sp>
            <p:nvSpPr>
              <p:cNvPr id="20604" name="Oval 124">
                <a:extLst>
                  <a:ext uri="{FF2B5EF4-FFF2-40B4-BE49-F238E27FC236}">
                    <a16:creationId xmlns:a16="http://schemas.microsoft.com/office/drawing/2014/main" id="{A7C3E6D2-3F79-4412-96CF-FE1DC0911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A50021">
                      <a:gamma/>
                      <a:shade val="46275"/>
                      <a:invGamma/>
                    </a:srgbClr>
                  </a:gs>
                  <a:gs pos="5000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5" name="Rectangle 125">
                <a:extLst>
                  <a:ext uri="{FF2B5EF4-FFF2-40B4-BE49-F238E27FC236}">
                    <a16:creationId xmlns:a16="http://schemas.microsoft.com/office/drawing/2014/main" id="{A8D39710-A440-49BC-A68A-AC020EFD4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444"/>
                <a:ext cx="4762" cy="226"/>
              </a:xfrm>
              <a:prstGeom prst="rect">
                <a:avLst/>
              </a:prstGeom>
              <a:gradFill rotWithShape="1">
                <a:gsLst>
                  <a:gs pos="0">
                    <a:srgbClr val="A50021">
                      <a:gamma/>
                      <a:shade val="46275"/>
                      <a:invGamma/>
                    </a:srgbClr>
                  </a:gs>
                  <a:gs pos="5000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6" name="Oval 126">
                <a:extLst>
                  <a:ext uri="{FF2B5EF4-FFF2-40B4-BE49-F238E27FC236}">
                    <a16:creationId xmlns:a16="http://schemas.microsoft.com/office/drawing/2014/main" id="{AD80AE53-1834-4AF6-8613-A57493BF8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480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07" name="Group 127">
              <a:extLst>
                <a:ext uri="{FF2B5EF4-FFF2-40B4-BE49-F238E27FC236}">
                  <a16:creationId xmlns:a16="http://schemas.microsoft.com/office/drawing/2014/main" id="{E9ECD04E-85E7-4C41-8793-9ADA8E0158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4" y="2500"/>
              <a:ext cx="1999" cy="972"/>
              <a:chOff x="1079" y="1366"/>
              <a:chExt cx="4082" cy="1814"/>
            </a:xfrm>
          </p:grpSpPr>
          <p:sp>
            <p:nvSpPr>
              <p:cNvPr id="20608" name="Oval 128">
                <a:extLst>
                  <a:ext uri="{FF2B5EF4-FFF2-40B4-BE49-F238E27FC236}">
                    <a16:creationId xmlns:a16="http://schemas.microsoft.com/office/drawing/2014/main" id="{7C362E2F-24E8-417A-A97E-5F77D44C5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9" name="Rectangle 129">
                <a:extLst>
                  <a:ext uri="{FF2B5EF4-FFF2-40B4-BE49-F238E27FC236}">
                    <a16:creationId xmlns:a16="http://schemas.microsoft.com/office/drawing/2014/main" id="{11F12514-5FFB-490A-9BF5-C4A3F7DC3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60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0" name="Oval 130">
                <a:extLst>
                  <a:ext uri="{FF2B5EF4-FFF2-40B4-BE49-F238E27FC236}">
                    <a16:creationId xmlns:a16="http://schemas.microsoft.com/office/drawing/2014/main" id="{2250A0CF-55AE-4589-92C1-1CCE45795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11" name="Group 131">
              <a:extLst>
                <a:ext uri="{FF2B5EF4-FFF2-40B4-BE49-F238E27FC236}">
                  <a16:creationId xmlns:a16="http://schemas.microsoft.com/office/drawing/2014/main" id="{D8310619-8F33-41F3-A5BF-BF465DA5F9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1" y="2440"/>
              <a:ext cx="1665" cy="789"/>
              <a:chOff x="1419" y="1253"/>
              <a:chExt cx="3402" cy="1474"/>
            </a:xfrm>
          </p:grpSpPr>
          <p:sp>
            <p:nvSpPr>
              <p:cNvPr id="20612" name="Oval 132">
                <a:extLst>
                  <a:ext uri="{FF2B5EF4-FFF2-40B4-BE49-F238E27FC236}">
                    <a16:creationId xmlns:a16="http://schemas.microsoft.com/office/drawing/2014/main" id="{08683664-AF22-4AE1-82BE-71ADCA044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79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3" name="Rectangle 133">
                <a:extLst>
                  <a:ext uri="{FF2B5EF4-FFF2-40B4-BE49-F238E27FC236}">
                    <a16:creationId xmlns:a16="http://schemas.microsoft.com/office/drawing/2014/main" id="{02AF70DA-3171-4EEF-8FE0-7A133743F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876"/>
                <a:ext cx="3402" cy="227"/>
              </a:xfrm>
              <a:prstGeom prst="rect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4" name="Oval 134">
                <a:extLst>
                  <a:ext uri="{FF2B5EF4-FFF2-40B4-BE49-F238E27FC236}">
                    <a16:creationId xmlns:a16="http://schemas.microsoft.com/office/drawing/2014/main" id="{CC85037B-0699-4372-892A-3E89FD900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253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15" name="Group 135">
              <a:extLst>
                <a:ext uri="{FF2B5EF4-FFF2-40B4-BE49-F238E27FC236}">
                  <a16:creationId xmlns:a16="http://schemas.microsoft.com/office/drawing/2014/main" id="{51F201BD-4C5C-46BC-ABB3-898E11D26C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7" y="2379"/>
              <a:ext cx="1333" cy="607"/>
              <a:chOff x="1759" y="1139"/>
              <a:chExt cx="2722" cy="1134"/>
            </a:xfrm>
          </p:grpSpPr>
          <p:sp>
            <p:nvSpPr>
              <p:cNvPr id="20616" name="Oval 136">
                <a:extLst>
                  <a:ext uri="{FF2B5EF4-FFF2-40B4-BE49-F238E27FC236}">
                    <a16:creationId xmlns:a16="http://schemas.microsoft.com/office/drawing/2014/main" id="{57149336-F4DE-4C36-ABFB-A55579210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7" name="Rectangle 137">
                <a:extLst>
                  <a:ext uri="{FF2B5EF4-FFF2-40B4-BE49-F238E27FC236}">
                    <a16:creationId xmlns:a16="http://schemas.microsoft.com/office/drawing/2014/main" id="{63CA97A3-785D-4BA6-97A2-C7A23F69B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8" name="Oval 138">
                <a:extLst>
                  <a:ext uri="{FF2B5EF4-FFF2-40B4-BE49-F238E27FC236}">
                    <a16:creationId xmlns:a16="http://schemas.microsoft.com/office/drawing/2014/main" id="{6AE1B670-08B1-4CBE-A4FB-F7F02D498F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139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19" name="Group 139">
              <a:extLst>
                <a:ext uri="{FF2B5EF4-FFF2-40B4-BE49-F238E27FC236}">
                  <a16:creationId xmlns:a16="http://schemas.microsoft.com/office/drawing/2014/main" id="{B59A18F8-4C35-4F0F-A5A9-D708BC0CDA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34" y="2318"/>
              <a:ext cx="999" cy="425"/>
              <a:chOff x="2099" y="1026"/>
              <a:chExt cx="2042" cy="794"/>
            </a:xfrm>
          </p:grpSpPr>
          <p:sp>
            <p:nvSpPr>
              <p:cNvPr id="20620" name="Oval 140">
                <a:extLst>
                  <a:ext uri="{FF2B5EF4-FFF2-40B4-BE49-F238E27FC236}">
                    <a16:creationId xmlns:a16="http://schemas.microsoft.com/office/drawing/2014/main" id="{B98FF3AB-C2F8-44F1-8B2C-27248BEF3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1" name="Rectangle 141">
                <a:extLst>
                  <a:ext uri="{FF2B5EF4-FFF2-40B4-BE49-F238E27FC236}">
                    <a16:creationId xmlns:a16="http://schemas.microsoft.com/office/drawing/2014/main" id="{24E0309F-458C-4B6E-BF5C-CA262841A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309"/>
                <a:ext cx="2042" cy="227"/>
              </a:xfrm>
              <a:prstGeom prst="rect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2" name="Oval 142">
                <a:extLst>
                  <a:ext uri="{FF2B5EF4-FFF2-40B4-BE49-F238E27FC236}">
                    <a16:creationId xmlns:a16="http://schemas.microsoft.com/office/drawing/2014/main" id="{61F3CCF9-D3D2-4382-B6D7-7BB028070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026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23" name="Group 143">
              <a:extLst>
                <a:ext uri="{FF2B5EF4-FFF2-40B4-BE49-F238E27FC236}">
                  <a16:creationId xmlns:a16="http://schemas.microsoft.com/office/drawing/2014/main" id="{1B0D7F0F-E487-470C-AD54-DA4DA3C039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01" y="2257"/>
              <a:ext cx="665" cy="243"/>
              <a:chOff x="2440" y="912"/>
              <a:chExt cx="1360" cy="454"/>
            </a:xfrm>
          </p:grpSpPr>
          <p:sp>
            <p:nvSpPr>
              <p:cNvPr id="20624" name="Oval 144">
                <a:extLst>
                  <a:ext uri="{FF2B5EF4-FFF2-40B4-BE49-F238E27FC236}">
                    <a16:creationId xmlns:a16="http://schemas.microsoft.com/office/drawing/2014/main" id="{AE118D53-80B4-472D-AD97-698988C06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139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5" name="Rectangle 145">
                <a:extLst>
                  <a:ext uri="{FF2B5EF4-FFF2-40B4-BE49-F238E27FC236}">
                    <a16:creationId xmlns:a16="http://schemas.microsoft.com/office/drawing/2014/main" id="{68B276E6-AEC3-4B36-BA92-C1E5A06A1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026"/>
                <a:ext cx="1360" cy="22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6" name="Oval 146">
                <a:extLst>
                  <a:ext uri="{FF2B5EF4-FFF2-40B4-BE49-F238E27FC236}">
                    <a16:creationId xmlns:a16="http://schemas.microsoft.com/office/drawing/2014/main" id="{23B011C1-FAE4-47A9-9F49-BA18D1E66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912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656" name="Group 176">
            <a:extLst>
              <a:ext uri="{FF2B5EF4-FFF2-40B4-BE49-F238E27FC236}">
                <a16:creationId xmlns:a16="http://schemas.microsoft.com/office/drawing/2014/main" id="{7BFFCE94-C846-4673-8A5F-DF67502B1CF0}"/>
              </a:ext>
            </a:extLst>
          </p:cNvPr>
          <p:cNvGrpSpPr>
            <a:grpSpLocks/>
          </p:cNvGrpSpPr>
          <p:nvPr/>
        </p:nvGrpSpPr>
        <p:grpSpPr bwMode="auto">
          <a:xfrm>
            <a:off x="5138738" y="3576638"/>
            <a:ext cx="4230687" cy="2700337"/>
            <a:chOff x="3237" y="2253"/>
            <a:chExt cx="2665" cy="1701"/>
          </a:xfrm>
        </p:grpSpPr>
        <p:grpSp>
          <p:nvGrpSpPr>
            <p:cNvPr id="20627" name="Group 147">
              <a:extLst>
                <a:ext uri="{FF2B5EF4-FFF2-40B4-BE49-F238E27FC236}">
                  <a16:creationId xmlns:a16="http://schemas.microsoft.com/office/drawing/2014/main" id="{AC2AFA5D-CE6B-4DEC-9626-0806483E76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7" y="2618"/>
              <a:ext cx="2665" cy="1336"/>
              <a:chOff x="398" y="1593"/>
              <a:chExt cx="5444" cy="2495"/>
            </a:xfrm>
          </p:grpSpPr>
          <p:sp>
            <p:nvSpPr>
              <p:cNvPr id="20628" name="Oval 148">
                <a:extLst>
                  <a:ext uri="{FF2B5EF4-FFF2-40B4-BE49-F238E27FC236}">
                    <a16:creationId xmlns:a16="http://schemas.microsoft.com/office/drawing/2014/main" id="{EC8FD804-01DF-4891-A491-95D8B2865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82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9" name="Rectangle 149">
                <a:extLst>
                  <a:ext uri="{FF2B5EF4-FFF2-40B4-BE49-F238E27FC236}">
                    <a16:creationId xmlns:a16="http://schemas.microsoft.com/office/drawing/2014/main" id="{78A8A865-AFD9-44A2-9753-26CC52467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727"/>
                <a:ext cx="5444" cy="227"/>
              </a:xfrm>
              <a:prstGeom prst="rect">
                <a:avLst/>
              </a:pr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0" name="Oval 150">
                <a:extLst>
                  <a:ext uri="{FF2B5EF4-FFF2-40B4-BE49-F238E27FC236}">
                    <a16:creationId xmlns:a16="http://schemas.microsoft.com/office/drawing/2014/main" id="{F85A6ED2-E4F5-4D1A-8C1A-A811F50B2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593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31" name="Group 151">
              <a:extLst>
                <a:ext uri="{FF2B5EF4-FFF2-40B4-BE49-F238E27FC236}">
                  <a16:creationId xmlns:a16="http://schemas.microsoft.com/office/drawing/2014/main" id="{8D86940D-2DA1-4880-95B1-C0C65676CF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4" y="2557"/>
              <a:ext cx="2331" cy="1154"/>
              <a:chOff x="739" y="1480"/>
              <a:chExt cx="4762" cy="2154"/>
            </a:xfrm>
          </p:grpSpPr>
          <p:sp>
            <p:nvSpPr>
              <p:cNvPr id="20632" name="Oval 152">
                <a:extLst>
                  <a:ext uri="{FF2B5EF4-FFF2-40B4-BE49-F238E27FC236}">
                    <a16:creationId xmlns:a16="http://schemas.microsoft.com/office/drawing/2014/main" id="{DAB33C03-218F-44B6-8E4F-7336AEFC2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3" name="Rectangle 153">
                <a:extLst>
                  <a:ext uri="{FF2B5EF4-FFF2-40B4-BE49-F238E27FC236}">
                    <a16:creationId xmlns:a16="http://schemas.microsoft.com/office/drawing/2014/main" id="{3C914C0A-AD6A-4874-B1A1-BEAF1358D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444"/>
                <a:ext cx="4762" cy="226"/>
              </a:xfrm>
              <a:prstGeom prst="rect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4" name="Oval 154">
                <a:extLst>
                  <a:ext uri="{FF2B5EF4-FFF2-40B4-BE49-F238E27FC236}">
                    <a16:creationId xmlns:a16="http://schemas.microsoft.com/office/drawing/2014/main" id="{E43509BD-B339-4DC4-81ED-273CA8651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480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35" name="Group 155">
              <a:extLst>
                <a:ext uri="{FF2B5EF4-FFF2-40B4-BE49-F238E27FC236}">
                  <a16:creationId xmlns:a16="http://schemas.microsoft.com/office/drawing/2014/main" id="{91CCFF55-197F-41B3-9859-EAE0BC969E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0" y="2496"/>
              <a:ext cx="1999" cy="972"/>
              <a:chOff x="1079" y="1366"/>
              <a:chExt cx="4082" cy="1814"/>
            </a:xfrm>
          </p:grpSpPr>
          <p:sp>
            <p:nvSpPr>
              <p:cNvPr id="20636" name="Oval 156">
                <a:extLst>
                  <a:ext uri="{FF2B5EF4-FFF2-40B4-BE49-F238E27FC236}">
                    <a16:creationId xmlns:a16="http://schemas.microsoft.com/office/drawing/2014/main" id="{8A8C207A-C042-4BAF-939B-695C59734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7" name="Rectangle 157">
                <a:extLst>
                  <a:ext uri="{FF2B5EF4-FFF2-40B4-BE49-F238E27FC236}">
                    <a16:creationId xmlns:a16="http://schemas.microsoft.com/office/drawing/2014/main" id="{3953F7D9-F41E-4312-BF62-E982666C8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60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8" name="Oval 158">
                <a:extLst>
                  <a:ext uri="{FF2B5EF4-FFF2-40B4-BE49-F238E27FC236}">
                    <a16:creationId xmlns:a16="http://schemas.microsoft.com/office/drawing/2014/main" id="{63191452-FDBF-4F66-B115-38DE28394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39" name="Group 159">
              <a:extLst>
                <a:ext uri="{FF2B5EF4-FFF2-40B4-BE49-F238E27FC236}">
                  <a16:creationId xmlns:a16="http://schemas.microsoft.com/office/drawing/2014/main" id="{CC4C3B39-77F9-4025-AC64-0F9DC124B6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7" y="2436"/>
              <a:ext cx="1665" cy="789"/>
              <a:chOff x="1419" y="1253"/>
              <a:chExt cx="3402" cy="1474"/>
            </a:xfrm>
          </p:grpSpPr>
          <p:sp>
            <p:nvSpPr>
              <p:cNvPr id="20640" name="Oval 160">
                <a:extLst>
                  <a:ext uri="{FF2B5EF4-FFF2-40B4-BE49-F238E27FC236}">
                    <a16:creationId xmlns:a16="http://schemas.microsoft.com/office/drawing/2014/main" id="{463E448D-0D19-49DF-8691-811EAAAF6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79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66FF66">
                      <a:gamma/>
                      <a:shade val="46275"/>
                      <a:invGamma/>
                    </a:srgbClr>
                  </a:gs>
                  <a:gs pos="5000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1" name="Rectangle 161">
                <a:extLst>
                  <a:ext uri="{FF2B5EF4-FFF2-40B4-BE49-F238E27FC236}">
                    <a16:creationId xmlns:a16="http://schemas.microsoft.com/office/drawing/2014/main" id="{C5749C5C-F02F-421F-BF30-8E9D16E8F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876"/>
                <a:ext cx="3402" cy="227"/>
              </a:xfrm>
              <a:prstGeom prst="rect">
                <a:avLst/>
              </a:prstGeom>
              <a:gradFill rotWithShape="1">
                <a:gsLst>
                  <a:gs pos="0">
                    <a:srgbClr val="66FF66">
                      <a:gamma/>
                      <a:shade val="46275"/>
                      <a:invGamma/>
                    </a:srgbClr>
                  </a:gs>
                  <a:gs pos="5000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2" name="Oval 162">
                <a:extLst>
                  <a:ext uri="{FF2B5EF4-FFF2-40B4-BE49-F238E27FC236}">
                    <a16:creationId xmlns:a16="http://schemas.microsoft.com/office/drawing/2014/main" id="{423A74BC-3662-4C54-A9A0-1D3531B9E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253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43" name="Group 163">
              <a:extLst>
                <a:ext uri="{FF2B5EF4-FFF2-40B4-BE49-F238E27FC236}">
                  <a16:creationId xmlns:a16="http://schemas.microsoft.com/office/drawing/2014/main" id="{9DD5DC27-613F-48D8-B841-3BB9BECE02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3" y="2375"/>
              <a:ext cx="1333" cy="607"/>
              <a:chOff x="1759" y="1139"/>
              <a:chExt cx="2722" cy="1134"/>
            </a:xfrm>
          </p:grpSpPr>
          <p:sp>
            <p:nvSpPr>
              <p:cNvPr id="20644" name="Oval 164">
                <a:extLst>
                  <a:ext uri="{FF2B5EF4-FFF2-40B4-BE49-F238E27FC236}">
                    <a16:creationId xmlns:a16="http://schemas.microsoft.com/office/drawing/2014/main" id="{702FD3AF-457A-44F3-9764-A919CBD63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FF99">
                      <a:gamma/>
                      <a:shade val="46275"/>
                      <a:invGamma/>
                    </a:srgbClr>
                  </a:gs>
                  <a:gs pos="5000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5" name="Rectangle 165">
                <a:extLst>
                  <a:ext uri="{FF2B5EF4-FFF2-40B4-BE49-F238E27FC236}">
                    <a16:creationId xmlns:a16="http://schemas.microsoft.com/office/drawing/2014/main" id="{D9EB9DB2-3907-4F44-BEC7-BE9F01C2A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99FF99">
                      <a:gamma/>
                      <a:shade val="46275"/>
                      <a:invGamma/>
                    </a:srgbClr>
                  </a:gs>
                  <a:gs pos="5000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6" name="Oval 166">
                <a:extLst>
                  <a:ext uri="{FF2B5EF4-FFF2-40B4-BE49-F238E27FC236}">
                    <a16:creationId xmlns:a16="http://schemas.microsoft.com/office/drawing/2014/main" id="{E771DBE2-AD38-4A5F-8DCF-429D4A0E4D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139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47" name="Group 167">
              <a:extLst>
                <a:ext uri="{FF2B5EF4-FFF2-40B4-BE49-F238E27FC236}">
                  <a16:creationId xmlns:a16="http://schemas.microsoft.com/office/drawing/2014/main" id="{200474C7-06ED-4651-A784-FB084C2CA8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0" y="2314"/>
              <a:ext cx="999" cy="425"/>
              <a:chOff x="2099" y="1026"/>
              <a:chExt cx="2042" cy="794"/>
            </a:xfrm>
          </p:grpSpPr>
          <p:sp>
            <p:nvSpPr>
              <p:cNvPr id="20648" name="Oval 168">
                <a:extLst>
                  <a:ext uri="{FF2B5EF4-FFF2-40B4-BE49-F238E27FC236}">
                    <a16:creationId xmlns:a16="http://schemas.microsoft.com/office/drawing/2014/main" id="{6821E6F2-1A84-4F13-80BF-CCB05D662D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9" name="Rectangle 169">
                <a:extLst>
                  <a:ext uri="{FF2B5EF4-FFF2-40B4-BE49-F238E27FC236}">
                    <a16:creationId xmlns:a16="http://schemas.microsoft.com/office/drawing/2014/main" id="{B5EE95A0-4B0B-49C8-91FC-219782F5E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309"/>
                <a:ext cx="2042" cy="227"/>
              </a:xfrm>
              <a:prstGeom prst="rect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0" name="Oval 170">
                <a:extLst>
                  <a:ext uri="{FF2B5EF4-FFF2-40B4-BE49-F238E27FC236}">
                    <a16:creationId xmlns:a16="http://schemas.microsoft.com/office/drawing/2014/main" id="{BBA17E7A-86EF-4D1F-A553-69E99A83D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026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51" name="Group 171">
              <a:extLst>
                <a:ext uri="{FF2B5EF4-FFF2-40B4-BE49-F238E27FC236}">
                  <a16:creationId xmlns:a16="http://schemas.microsoft.com/office/drawing/2014/main" id="{B3E4681A-6995-44E9-9858-3C4518682A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7" y="2253"/>
              <a:ext cx="665" cy="243"/>
              <a:chOff x="2440" y="912"/>
              <a:chExt cx="1360" cy="454"/>
            </a:xfrm>
          </p:grpSpPr>
          <p:sp>
            <p:nvSpPr>
              <p:cNvPr id="20652" name="Oval 172">
                <a:extLst>
                  <a:ext uri="{FF2B5EF4-FFF2-40B4-BE49-F238E27FC236}">
                    <a16:creationId xmlns:a16="http://schemas.microsoft.com/office/drawing/2014/main" id="{F6FDC048-8F0E-455B-91FE-BE934D490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139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3" name="Rectangle 173">
                <a:extLst>
                  <a:ext uri="{FF2B5EF4-FFF2-40B4-BE49-F238E27FC236}">
                    <a16:creationId xmlns:a16="http://schemas.microsoft.com/office/drawing/2014/main" id="{6A52EB50-E136-4D10-999C-2D5AB51945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026"/>
                <a:ext cx="1360" cy="22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4" name="Oval 174">
                <a:extLst>
                  <a:ext uri="{FF2B5EF4-FFF2-40B4-BE49-F238E27FC236}">
                    <a16:creationId xmlns:a16="http://schemas.microsoft.com/office/drawing/2014/main" id="{E351A0C1-9C53-4EB9-9A54-EC98C8880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912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>
            <a:extLst>
              <a:ext uri="{FF2B5EF4-FFF2-40B4-BE49-F238E27FC236}">
                <a16:creationId xmlns:a16="http://schemas.microsoft.com/office/drawing/2014/main" id="{5996C696-3236-42CC-8773-F905649D20AB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188913"/>
            <a:ext cx="4230688" cy="4141787"/>
            <a:chOff x="398" y="346"/>
            <a:chExt cx="2665" cy="1701"/>
          </a:xfrm>
        </p:grpSpPr>
        <p:grpSp>
          <p:nvGrpSpPr>
            <p:cNvPr id="32771" name="Group 3">
              <a:extLst>
                <a:ext uri="{FF2B5EF4-FFF2-40B4-BE49-F238E27FC236}">
                  <a16:creationId xmlns:a16="http://schemas.microsoft.com/office/drawing/2014/main" id="{B7FEE3EC-0F95-46FF-8CE0-9280205282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711"/>
              <a:ext cx="2665" cy="1336"/>
              <a:chOff x="398" y="1593"/>
              <a:chExt cx="5444" cy="2495"/>
            </a:xfrm>
          </p:grpSpPr>
          <p:sp>
            <p:nvSpPr>
              <p:cNvPr id="32772" name="Oval 4">
                <a:extLst>
                  <a:ext uri="{FF2B5EF4-FFF2-40B4-BE49-F238E27FC236}">
                    <a16:creationId xmlns:a16="http://schemas.microsoft.com/office/drawing/2014/main" id="{4828C53C-0547-4280-9497-7DE3FAD155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82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0066">
                      <a:gamma/>
                      <a:shade val="46275"/>
                      <a:invGamma/>
                    </a:srgbClr>
                  </a:gs>
                  <a:gs pos="50000">
                    <a:srgbClr val="000066"/>
                  </a:gs>
                  <a:gs pos="100000">
                    <a:srgbClr val="0000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73" name="Rectangle 5">
                <a:extLst>
                  <a:ext uri="{FF2B5EF4-FFF2-40B4-BE49-F238E27FC236}">
                    <a16:creationId xmlns:a16="http://schemas.microsoft.com/office/drawing/2014/main" id="{23D46A58-E4BB-41F6-9E85-3E3475BB8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727"/>
                <a:ext cx="5444" cy="227"/>
              </a:xfrm>
              <a:prstGeom prst="rect">
                <a:avLst/>
              </a:prstGeom>
              <a:gradFill rotWithShape="1">
                <a:gsLst>
                  <a:gs pos="0">
                    <a:srgbClr val="000066">
                      <a:gamma/>
                      <a:shade val="46275"/>
                      <a:invGamma/>
                    </a:srgbClr>
                  </a:gs>
                  <a:gs pos="50000">
                    <a:srgbClr val="000066"/>
                  </a:gs>
                  <a:gs pos="100000">
                    <a:srgbClr val="0000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74" name="Oval 6">
                <a:extLst>
                  <a:ext uri="{FF2B5EF4-FFF2-40B4-BE49-F238E27FC236}">
                    <a16:creationId xmlns:a16="http://schemas.microsoft.com/office/drawing/2014/main" id="{489CFA6E-1736-42F3-A37C-731F310BF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593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0066"/>
                  </a:gs>
                  <a:gs pos="100000">
                    <a:srgbClr val="00006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775" name="Group 7">
              <a:extLst>
                <a:ext uri="{FF2B5EF4-FFF2-40B4-BE49-F238E27FC236}">
                  <a16:creationId xmlns:a16="http://schemas.microsoft.com/office/drawing/2014/main" id="{C3FDFDDA-6B4C-4F66-A1F1-B3515B90C1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5" y="650"/>
              <a:ext cx="2331" cy="1154"/>
              <a:chOff x="739" y="1480"/>
              <a:chExt cx="4762" cy="2154"/>
            </a:xfrm>
          </p:grpSpPr>
          <p:sp>
            <p:nvSpPr>
              <p:cNvPr id="32776" name="Oval 8">
                <a:extLst>
                  <a:ext uri="{FF2B5EF4-FFF2-40B4-BE49-F238E27FC236}">
                    <a16:creationId xmlns:a16="http://schemas.microsoft.com/office/drawing/2014/main" id="{27267BE3-45C7-4B60-880E-4F3686A0E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77" name="Rectangle 9">
                <a:extLst>
                  <a:ext uri="{FF2B5EF4-FFF2-40B4-BE49-F238E27FC236}">
                    <a16:creationId xmlns:a16="http://schemas.microsoft.com/office/drawing/2014/main" id="{ED1A02EF-DE04-488E-9EB9-DB19F3253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444"/>
                <a:ext cx="4762" cy="226"/>
              </a:xfrm>
              <a:prstGeom prst="rect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78" name="Oval 10">
                <a:extLst>
                  <a:ext uri="{FF2B5EF4-FFF2-40B4-BE49-F238E27FC236}">
                    <a16:creationId xmlns:a16="http://schemas.microsoft.com/office/drawing/2014/main" id="{A96317FC-7086-4019-81B4-016FBF18B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480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779" name="Group 11">
              <a:extLst>
                <a:ext uri="{FF2B5EF4-FFF2-40B4-BE49-F238E27FC236}">
                  <a16:creationId xmlns:a16="http://schemas.microsoft.com/office/drawing/2014/main" id="{3F2F0277-58AE-495C-B452-2F429D951A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" y="589"/>
              <a:ext cx="1999" cy="972"/>
              <a:chOff x="1079" y="1366"/>
              <a:chExt cx="4082" cy="1814"/>
            </a:xfrm>
          </p:grpSpPr>
          <p:sp>
            <p:nvSpPr>
              <p:cNvPr id="32780" name="Oval 12">
                <a:extLst>
                  <a:ext uri="{FF2B5EF4-FFF2-40B4-BE49-F238E27FC236}">
                    <a16:creationId xmlns:a16="http://schemas.microsoft.com/office/drawing/2014/main" id="{B5AB7C0D-2A20-481A-945F-6F8DEEA8A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81" name="Rectangle 13">
                <a:extLst>
                  <a:ext uri="{FF2B5EF4-FFF2-40B4-BE49-F238E27FC236}">
                    <a16:creationId xmlns:a16="http://schemas.microsoft.com/office/drawing/2014/main" id="{6005FDEE-02BD-440B-9F7A-55F8D8DBA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60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82" name="Oval 14">
                <a:extLst>
                  <a:ext uri="{FF2B5EF4-FFF2-40B4-BE49-F238E27FC236}">
                    <a16:creationId xmlns:a16="http://schemas.microsoft.com/office/drawing/2014/main" id="{B9B19160-15A5-492E-959F-22D7A6704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783" name="Group 15">
              <a:extLst>
                <a:ext uri="{FF2B5EF4-FFF2-40B4-BE49-F238E27FC236}">
                  <a16:creationId xmlns:a16="http://schemas.microsoft.com/office/drawing/2014/main" id="{30CFE5B8-1721-4A07-BD03-B43DDF2B32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8" y="529"/>
              <a:ext cx="1665" cy="789"/>
              <a:chOff x="1419" y="1253"/>
              <a:chExt cx="3402" cy="1474"/>
            </a:xfrm>
          </p:grpSpPr>
          <p:sp>
            <p:nvSpPr>
              <p:cNvPr id="32784" name="Oval 16">
                <a:extLst>
                  <a:ext uri="{FF2B5EF4-FFF2-40B4-BE49-F238E27FC236}">
                    <a16:creationId xmlns:a16="http://schemas.microsoft.com/office/drawing/2014/main" id="{8C129D55-C17F-4F50-B099-955A16A56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79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85" name="Rectangle 17">
                <a:extLst>
                  <a:ext uri="{FF2B5EF4-FFF2-40B4-BE49-F238E27FC236}">
                    <a16:creationId xmlns:a16="http://schemas.microsoft.com/office/drawing/2014/main" id="{381AF065-B386-4631-A105-3EF95B654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876"/>
                <a:ext cx="3402" cy="227"/>
              </a:xfrm>
              <a:prstGeom prst="rect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86" name="Oval 18">
                <a:extLst>
                  <a:ext uri="{FF2B5EF4-FFF2-40B4-BE49-F238E27FC236}">
                    <a16:creationId xmlns:a16="http://schemas.microsoft.com/office/drawing/2014/main" id="{3C52B470-E94A-4752-97BF-4788700D46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253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787" name="Group 19">
              <a:extLst>
                <a:ext uri="{FF2B5EF4-FFF2-40B4-BE49-F238E27FC236}">
                  <a16:creationId xmlns:a16="http://schemas.microsoft.com/office/drawing/2014/main" id="{B1F63AEA-1DED-4DA4-ABE4-29EACFA3B6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4" y="468"/>
              <a:ext cx="1333" cy="607"/>
              <a:chOff x="1759" y="1139"/>
              <a:chExt cx="2722" cy="1134"/>
            </a:xfrm>
          </p:grpSpPr>
          <p:sp>
            <p:nvSpPr>
              <p:cNvPr id="32788" name="Oval 20">
                <a:extLst>
                  <a:ext uri="{FF2B5EF4-FFF2-40B4-BE49-F238E27FC236}">
                    <a16:creationId xmlns:a16="http://schemas.microsoft.com/office/drawing/2014/main" id="{A3A06C5D-B700-4C20-A56F-F347E1826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50000">
                    <a:srgbClr val="99CCFF"/>
                  </a:gs>
                  <a:gs pos="100000">
                    <a:srgbClr val="99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89" name="Rectangle 21">
                <a:extLst>
                  <a:ext uri="{FF2B5EF4-FFF2-40B4-BE49-F238E27FC236}">
                    <a16:creationId xmlns:a16="http://schemas.microsoft.com/office/drawing/2014/main" id="{740D4345-B93A-41F7-85AE-37816C63C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50000">
                    <a:srgbClr val="99CCFF"/>
                  </a:gs>
                  <a:gs pos="100000">
                    <a:srgbClr val="99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90" name="Oval 22">
                <a:extLst>
                  <a:ext uri="{FF2B5EF4-FFF2-40B4-BE49-F238E27FC236}">
                    <a16:creationId xmlns:a16="http://schemas.microsoft.com/office/drawing/2014/main" id="{4E1B0B73-81CC-4D7E-9960-E5918E474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139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791" name="Group 23">
              <a:extLst>
                <a:ext uri="{FF2B5EF4-FFF2-40B4-BE49-F238E27FC236}">
                  <a16:creationId xmlns:a16="http://schemas.microsoft.com/office/drawing/2014/main" id="{366F6EAB-D9F0-43E6-8F57-DBD0B424E5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31" y="407"/>
              <a:ext cx="999" cy="425"/>
              <a:chOff x="2099" y="1026"/>
              <a:chExt cx="2042" cy="794"/>
            </a:xfrm>
          </p:grpSpPr>
          <p:sp>
            <p:nvSpPr>
              <p:cNvPr id="32792" name="Oval 24">
                <a:extLst>
                  <a:ext uri="{FF2B5EF4-FFF2-40B4-BE49-F238E27FC236}">
                    <a16:creationId xmlns:a16="http://schemas.microsoft.com/office/drawing/2014/main" id="{8071246E-68E8-4BBB-8B49-9524CE7CA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ECFF">
                      <a:gamma/>
                      <a:shade val="46275"/>
                      <a:invGamma/>
                    </a:srgbClr>
                  </a:gs>
                  <a:gs pos="5000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93" name="Rectangle 25">
                <a:extLst>
                  <a:ext uri="{FF2B5EF4-FFF2-40B4-BE49-F238E27FC236}">
                    <a16:creationId xmlns:a16="http://schemas.microsoft.com/office/drawing/2014/main" id="{C16549E0-6223-4739-A12D-7C07CFEAB9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309"/>
                <a:ext cx="2042" cy="227"/>
              </a:xfrm>
              <a:prstGeom prst="rect">
                <a:avLst/>
              </a:prstGeom>
              <a:gradFill rotWithShape="1">
                <a:gsLst>
                  <a:gs pos="0">
                    <a:srgbClr val="CCECFF">
                      <a:gamma/>
                      <a:shade val="46275"/>
                      <a:invGamma/>
                    </a:srgbClr>
                  </a:gs>
                  <a:gs pos="5000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94" name="Oval 26">
                <a:extLst>
                  <a:ext uri="{FF2B5EF4-FFF2-40B4-BE49-F238E27FC236}">
                    <a16:creationId xmlns:a16="http://schemas.microsoft.com/office/drawing/2014/main" id="{C1712F1E-CB0D-4624-94A6-796CB002D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026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795" name="Group 27">
              <a:extLst>
                <a:ext uri="{FF2B5EF4-FFF2-40B4-BE49-F238E27FC236}">
                  <a16:creationId xmlns:a16="http://schemas.microsoft.com/office/drawing/2014/main" id="{9E7DF501-F6DB-482A-8E8D-DA576680DA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8" y="346"/>
              <a:ext cx="665" cy="243"/>
              <a:chOff x="2440" y="912"/>
              <a:chExt cx="1360" cy="454"/>
            </a:xfrm>
          </p:grpSpPr>
          <p:sp>
            <p:nvSpPr>
              <p:cNvPr id="32796" name="Oval 28">
                <a:extLst>
                  <a:ext uri="{FF2B5EF4-FFF2-40B4-BE49-F238E27FC236}">
                    <a16:creationId xmlns:a16="http://schemas.microsoft.com/office/drawing/2014/main" id="{28A26424-6898-4E8B-8487-BD783503B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139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97" name="Rectangle 29">
                <a:extLst>
                  <a:ext uri="{FF2B5EF4-FFF2-40B4-BE49-F238E27FC236}">
                    <a16:creationId xmlns:a16="http://schemas.microsoft.com/office/drawing/2014/main" id="{A1E419CF-18D3-468C-B71B-7785B4CD1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026"/>
                <a:ext cx="1360" cy="22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98" name="Oval 30">
                <a:extLst>
                  <a:ext uri="{FF2B5EF4-FFF2-40B4-BE49-F238E27FC236}">
                    <a16:creationId xmlns:a16="http://schemas.microsoft.com/office/drawing/2014/main" id="{45975C0A-2FC4-4BE6-AA1E-5DB75D247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912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799" name="Group 31">
            <a:extLst>
              <a:ext uri="{FF2B5EF4-FFF2-40B4-BE49-F238E27FC236}">
                <a16:creationId xmlns:a16="http://schemas.microsoft.com/office/drawing/2014/main" id="{B0CF544B-BC7F-4D75-8980-CACF04CD7DED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188913"/>
            <a:ext cx="4230687" cy="4141787"/>
            <a:chOff x="398" y="912"/>
            <a:chExt cx="5444" cy="3176"/>
          </a:xfrm>
        </p:grpSpPr>
        <p:grpSp>
          <p:nvGrpSpPr>
            <p:cNvPr id="32800" name="Group 32">
              <a:extLst>
                <a:ext uri="{FF2B5EF4-FFF2-40B4-BE49-F238E27FC236}">
                  <a16:creationId xmlns:a16="http://schemas.microsoft.com/office/drawing/2014/main" id="{16B76C33-1A5F-4315-8FE3-6C02FC5325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593"/>
              <a:ext cx="5444" cy="2495"/>
              <a:chOff x="398" y="1593"/>
              <a:chExt cx="5444" cy="2495"/>
            </a:xfrm>
          </p:grpSpPr>
          <p:sp>
            <p:nvSpPr>
              <p:cNvPr id="32801" name="Oval 33">
                <a:extLst>
                  <a:ext uri="{FF2B5EF4-FFF2-40B4-BE49-F238E27FC236}">
                    <a16:creationId xmlns:a16="http://schemas.microsoft.com/office/drawing/2014/main" id="{D4DEEBB1-F29C-4A38-A4E6-1A7889E5A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82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5000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02" name="Rectangle 34">
                <a:extLst>
                  <a:ext uri="{FF2B5EF4-FFF2-40B4-BE49-F238E27FC236}">
                    <a16:creationId xmlns:a16="http://schemas.microsoft.com/office/drawing/2014/main" id="{8125375D-3AF4-48C1-BFF8-560BB90C9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727"/>
                <a:ext cx="5444" cy="227"/>
              </a:xfrm>
              <a:prstGeom prst="rect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5000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03" name="Oval 35">
                <a:extLst>
                  <a:ext uri="{FF2B5EF4-FFF2-40B4-BE49-F238E27FC236}">
                    <a16:creationId xmlns:a16="http://schemas.microsoft.com/office/drawing/2014/main" id="{983E6B37-40F8-4040-A293-380930807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593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04" name="Group 36">
              <a:extLst>
                <a:ext uri="{FF2B5EF4-FFF2-40B4-BE49-F238E27FC236}">
                  <a16:creationId xmlns:a16="http://schemas.microsoft.com/office/drawing/2014/main" id="{09492A09-6A50-4F59-831A-D32E68E58D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1480"/>
              <a:ext cx="4762" cy="2154"/>
              <a:chOff x="739" y="1480"/>
              <a:chExt cx="4762" cy="2154"/>
            </a:xfrm>
          </p:grpSpPr>
          <p:sp>
            <p:nvSpPr>
              <p:cNvPr id="32805" name="Oval 37">
                <a:extLst>
                  <a:ext uri="{FF2B5EF4-FFF2-40B4-BE49-F238E27FC236}">
                    <a16:creationId xmlns:a16="http://schemas.microsoft.com/office/drawing/2014/main" id="{B7CB6288-E0B1-4130-9714-5DF9106B9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996633">
                      <a:gamma/>
                      <a:shade val="46275"/>
                      <a:invGamma/>
                    </a:srgbClr>
                  </a:gs>
                  <a:gs pos="5000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06" name="Rectangle 38">
                <a:extLst>
                  <a:ext uri="{FF2B5EF4-FFF2-40B4-BE49-F238E27FC236}">
                    <a16:creationId xmlns:a16="http://schemas.microsoft.com/office/drawing/2014/main" id="{8C5A94BF-9251-4D73-9BF8-653AECCE5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444"/>
                <a:ext cx="4762" cy="226"/>
              </a:xfrm>
              <a:prstGeom prst="rect">
                <a:avLst/>
              </a:prstGeom>
              <a:gradFill rotWithShape="1">
                <a:gsLst>
                  <a:gs pos="0">
                    <a:srgbClr val="996633">
                      <a:gamma/>
                      <a:shade val="46275"/>
                      <a:invGamma/>
                    </a:srgbClr>
                  </a:gs>
                  <a:gs pos="5000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07" name="Oval 39">
                <a:extLst>
                  <a:ext uri="{FF2B5EF4-FFF2-40B4-BE49-F238E27FC236}">
                    <a16:creationId xmlns:a16="http://schemas.microsoft.com/office/drawing/2014/main" id="{1E8DB365-2643-4617-B6E1-7D38F9897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480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08" name="Group 40">
              <a:extLst>
                <a:ext uri="{FF2B5EF4-FFF2-40B4-BE49-F238E27FC236}">
                  <a16:creationId xmlns:a16="http://schemas.microsoft.com/office/drawing/2014/main" id="{C7E4D54E-9045-4664-9F6F-72F6D5F78E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1366"/>
              <a:ext cx="4082" cy="1814"/>
              <a:chOff x="1079" y="1366"/>
              <a:chExt cx="4082" cy="1814"/>
            </a:xfrm>
          </p:grpSpPr>
          <p:sp>
            <p:nvSpPr>
              <p:cNvPr id="32809" name="Oval 41">
                <a:extLst>
                  <a:ext uri="{FF2B5EF4-FFF2-40B4-BE49-F238E27FC236}">
                    <a16:creationId xmlns:a16="http://schemas.microsoft.com/office/drawing/2014/main" id="{85F6ACD3-B7A0-4BB2-99F1-0C2AE487E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0" name="Rectangle 42">
                <a:extLst>
                  <a:ext uri="{FF2B5EF4-FFF2-40B4-BE49-F238E27FC236}">
                    <a16:creationId xmlns:a16="http://schemas.microsoft.com/office/drawing/2014/main" id="{ECB19E62-7F22-418A-A00E-C27AAD0E6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60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1" name="Oval 43">
                <a:extLst>
                  <a:ext uri="{FF2B5EF4-FFF2-40B4-BE49-F238E27FC236}">
                    <a16:creationId xmlns:a16="http://schemas.microsoft.com/office/drawing/2014/main" id="{6A79C009-AB11-427B-8969-AAADCB55D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12" name="Group 44">
              <a:extLst>
                <a:ext uri="{FF2B5EF4-FFF2-40B4-BE49-F238E27FC236}">
                  <a16:creationId xmlns:a16="http://schemas.microsoft.com/office/drawing/2014/main" id="{C1C69713-1E3E-4AD2-8C41-D2714D99FD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1253"/>
              <a:ext cx="3402" cy="1474"/>
              <a:chOff x="1419" y="1253"/>
              <a:chExt cx="3402" cy="1474"/>
            </a:xfrm>
          </p:grpSpPr>
          <p:sp>
            <p:nvSpPr>
              <p:cNvPr id="32813" name="Oval 45">
                <a:extLst>
                  <a:ext uri="{FF2B5EF4-FFF2-40B4-BE49-F238E27FC236}">
                    <a16:creationId xmlns:a16="http://schemas.microsoft.com/office/drawing/2014/main" id="{AC4843E2-3865-454D-BBF2-4EFA8D2581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79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4" name="Rectangle 46">
                <a:extLst>
                  <a:ext uri="{FF2B5EF4-FFF2-40B4-BE49-F238E27FC236}">
                    <a16:creationId xmlns:a16="http://schemas.microsoft.com/office/drawing/2014/main" id="{1C26C870-EBB3-4A05-B6FF-83BD94137A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876"/>
                <a:ext cx="3402" cy="227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5" name="Oval 47">
                <a:extLst>
                  <a:ext uri="{FF2B5EF4-FFF2-40B4-BE49-F238E27FC236}">
                    <a16:creationId xmlns:a16="http://schemas.microsoft.com/office/drawing/2014/main" id="{7C2C394A-2A8A-42B6-98D7-04B33C2B6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253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16" name="Group 48">
              <a:extLst>
                <a:ext uri="{FF2B5EF4-FFF2-40B4-BE49-F238E27FC236}">
                  <a16:creationId xmlns:a16="http://schemas.microsoft.com/office/drawing/2014/main" id="{D63E65BC-CECA-41C5-9398-E7F6E61350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139"/>
              <a:ext cx="2722" cy="1134"/>
              <a:chOff x="1759" y="1139"/>
              <a:chExt cx="2722" cy="1134"/>
            </a:xfrm>
          </p:grpSpPr>
          <p:sp>
            <p:nvSpPr>
              <p:cNvPr id="32817" name="Oval 49">
                <a:extLst>
                  <a:ext uri="{FF2B5EF4-FFF2-40B4-BE49-F238E27FC236}">
                    <a16:creationId xmlns:a16="http://schemas.microsoft.com/office/drawing/2014/main" id="{9D577B8D-D148-4A73-BB99-B64B6C209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8" name="Rectangle 50">
                <a:extLst>
                  <a:ext uri="{FF2B5EF4-FFF2-40B4-BE49-F238E27FC236}">
                    <a16:creationId xmlns:a16="http://schemas.microsoft.com/office/drawing/2014/main" id="{00804F74-0924-4B8C-A11D-A32009EB6E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9" name="Oval 51">
                <a:extLst>
                  <a:ext uri="{FF2B5EF4-FFF2-40B4-BE49-F238E27FC236}">
                    <a16:creationId xmlns:a16="http://schemas.microsoft.com/office/drawing/2014/main" id="{04C2106D-CB8D-4633-AF0A-346B8518D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139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20" name="Group 52">
              <a:extLst>
                <a:ext uri="{FF2B5EF4-FFF2-40B4-BE49-F238E27FC236}">
                  <a16:creationId xmlns:a16="http://schemas.microsoft.com/office/drawing/2014/main" id="{38C644DE-BA2A-4ABA-958E-3683544A50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1026"/>
              <a:ext cx="2042" cy="794"/>
              <a:chOff x="2099" y="1026"/>
              <a:chExt cx="2042" cy="794"/>
            </a:xfrm>
          </p:grpSpPr>
          <p:sp>
            <p:nvSpPr>
              <p:cNvPr id="32821" name="Oval 53">
                <a:extLst>
                  <a:ext uri="{FF2B5EF4-FFF2-40B4-BE49-F238E27FC236}">
                    <a16:creationId xmlns:a16="http://schemas.microsoft.com/office/drawing/2014/main" id="{90870A12-3E86-4D58-8964-6318D0190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FFCC">
                      <a:gamma/>
                      <a:shade val="46275"/>
                      <a:invGamma/>
                    </a:srgbClr>
                  </a:gs>
                  <a:gs pos="5000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2" name="Rectangle 54">
                <a:extLst>
                  <a:ext uri="{FF2B5EF4-FFF2-40B4-BE49-F238E27FC236}">
                    <a16:creationId xmlns:a16="http://schemas.microsoft.com/office/drawing/2014/main" id="{E1CBBE17-556D-44BE-A276-EF8848EBE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309"/>
                <a:ext cx="2042" cy="227"/>
              </a:xfrm>
              <a:prstGeom prst="rect">
                <a:avLst/>
              </a:prstGeom>
              <a:gradFill rotWithShape="1">
                <a:gsLst>
                  <a:gs pos="0">
                    <a:srgbClr val="FFFFCC">
                      <a:gamma/>
                      <a:shade val="46275"/>
                      <a:invGamma/>
                    </a:srgbClr>
                  </a:gs>
                  <a:gs pos="5000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3" name="Oval 55">
                <a:extLst>
                  <a:ext uri="{FF2B5EF4-FFF2-40B4-BE49-F238E27FC236}">
                    <a16:creationId xmlns:a16="http://schemas.microsoft.com/office/drawing/2014/main" id="{B4956FC5-74BF-412F-A130-D557D5360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026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24" name="Group 56">
              <a:extLst>
                <a:ext uri="{FF2B5EF4-FFF2-40B4-BE49-F238E27FC236}">
                  <a16:creationId xmlns:a16="http://schemas.microsoft.com/office/drawing/2014/main" id="{FCC16047-9718-4388-A6D9-F2624629D5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0" y="912"/>
              <a:ext cx="1360" cy="454"/>
              <a:chOff x="2440" y="912"/>
              <a:chExt cx="1360" cy="454"/>
            </a:xfrm>
          </p:grpSpPr>
          <p:sp>
            <p:nvSpPr>
              <p:cNvPr id="32825" name="Oval 57">
                <a:extLst>
                  <a:ext uri="{FF2B5EF4-FFF2-40B4-BE49-F238E27FC236}">
                    <a16:creationId xmlns:a16="http://schemas.microsoft.com/office/drawing/2014/main" id="{5B22310D-5BCD-4719-89F4-501DC4650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139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6" name="Rectangle 58">
                <a:extLst>
                  <a:ext uri="{FF2B5EF4-FFF2-40B4-BE49-F238E27FC236}">
                    <a16:creationId xmlns:a16="http://schemas.microsoft.com/office/drawing/2014/main" id="{234851E2-1473-4764-BB38-016D028A5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026"/>
                <a:ext cx="1360" cy="22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7" name="Oval 59">
                <a:extLst>
                  <a:ext uri="{FF2B5EF4-FFF2-40B4-BE49-F238E27FC236}">
                    <a16:creationId xmlns:a16="http://schemas.microsoft.com/office/drawing/2014/main" id="{F6A00B10-79C3-494B-B647-F585CB45D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912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828" name="Group 60">
            <a:extLst>
              <a:ext uri="{FF2B5EF4-FFF2-40B4-BE49-F238E27FC236}">
                <a16:creationId xmlns:a16="http://schemas.microsoft.com/office/drawing/2014/main" id="{DEA8B1D5-B43F-472D-9D49-CD25E9649391}"/>
              </a:ext>
            </a:extLst>
          </p:cNvPr>
          <p:cNvGrpSpPr>
            <a:grpSpLocks/>
          </p:cNvGrpSpPr>
          <p:nvPr/>
        </p:nvGrpSpPr>
        <p:grpSpPr bwMode="auto">
          <a:xfrm>
            <a:off x="636588" y="2438400"/>
            <a:ext cx="4230687" cy="4141788"/>
            <a:chOff x="401" y="2257"/>
            <a:chExt cx="2665" cy="1701"/>
          </a:xfrm>
        </p:grpSpPr>
        <p:grpSp>
          <p:nvGrpSpPr>
            <p:cNvPr id="32829" name="Group 61">
              <a:extLst>
                <a:ext uri="{FF2B5EF4-FFF2-40B4-BE49-F238E27FC236}">
                  <a16:creationId xmlns:a16="http://schemas.microsoft.com/office/drawing/2014/main" id="{A142E2F8-A2EE-4E14-8B87-EB89DFFA83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" y="2622"/>
              <a:ext cx="2665" cy="1336"/>
              <a:chOff x="398" y="1593"/>
              <a:chExt cx="5444" cy="2495"/>
            </a:xfrm>
          </p:grpSpPr>
          <p:sp>
            <p:nvSpPr>
              <p:cNvPr id="32830" name="Oval 62">
                <a:extLst>
                  <a:ext uri="{FF2B5EF4-FFF2-40B4-BE49-F238E27FC236}">
                    <a16:creationId xmlns:a16="http://schemas.microsoft.com/office/drawing/2014/main" id="{77200734-0675-4D32-885E-EA162286B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82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1" name="Rectangle 63">
                <a:extLst>
                  <a:ext uri="{FF2B5EF4-FFF2-40B4-BE49-F238E27FC236}">
                    <a16:creationId xmlns:a16="http://schemas.microsoft.com/office/drawing/2014/main" id="{1B0FA2F5-EBFD-4C90-B0C3-63E18D2037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727"/>
                <a:ext cx="5444" cy="227"/>
              </a:xfrm>
              <a:prstGeom prst="rect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2" name="Oval 64">
                <a:extLst>
                  <a:ext uri="{FF2B5EF4-FFF2-40B4-BE49-F238E27FC236}">
                    <a16:creationId xmlns:a16="http://schemas.microsoft.com/office/drawing/2014/main" id="{5BA8F951-116A-47C4-8C26-52E10E8A9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593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33" name="Group 65">
              <a:extLst>
                <a:ext uri="{FF2B5EF4-FFF2-40B4-BE49-F238E27FC236}">
                  <a16:creationId xmlns:a16="http://schemas.microsoft.com/office/drawing/2014/main" id="{2B1B08EF-466D-4A98-9D6D-1D4A31B0FA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" y="2561"/>
              <a:ext cx="2331" cy="1154"/>
              <a:chOff x="739" y="1480"/>
              <a:chExt cx="4762" cy="2154"/>
            </a:xfrm>
          </p:grpSpPr>
          <p:sp>
            <p:nvSpPr>
              <p:cNvPr id="32834" name="Oval 66">
                <a:extLst>
                  <a:ext uri="{FF2B5EF4-FFF2-40B4-BE49-F238E27FC236}">
                    <a16:creationId xmlns:a16="http://schemas.microsoft.com/office/drawing/2014/main" id="{371DB404-D182-4E95-8BEF-E2D57386B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A50021">
                      <a:gamma/>
                      <a:shade val="46275"/>
                      <a:invGamma/>
                    </a:srgbClr>
                  </a:gs>
                  <a:gs pos="5000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5" name="Rectangle 67">
                <a:extLst>
                  <a:ext uri="{FF2B5EF4-FFF2-40B4-BE49-F238E27FC236}">
                    <a16:creationId xmlns:a16="http://schemas.microsoft.com/office/drawing/2014/main" id="{24E8C655-D329-414A-B0C0-08A08FAA5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444"/>
                <a:ext cx="4762" cy="226"/>
              </a:xfrm>
              <a:prstGeom prst="rect">
                <a:avLst/>
              </a:prstGeom>
              <a:gradFill rotWithShape="1">
                <a:gsLst>
                  <a:gs pos="0">
                    <a:srgbClr val="A50021">
                      <a:gamma/>
                      <a:shade val="46275"/>
                      <a:invGamma/>
                    </a:srgbClr>
                  </a:gs>
                  <a:gs pos="5000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6" name="Oval 68">
                <a:extLst>
                  <a:ext uri="{FF2B5EF4-FFF2-40B4-BE49-F238E27FC236}">
                    <a16:creationId xmlns:a16="http://schemas.microsoft.com/office/drawing/2014/main" id="{01A36C38-8259-4CC2-947D-8767BE0C5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480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37" name="Group 69">
              <a:extLst>
                <a:ext uri="{FF2B5EF4-FFF2-40B4-BE49-F238E27FC236}">
                  <a16:creationId xmlns:a16="http://schemas.microsoft.com/office/drawing/2014/main" id="{BF518DCE-EF02-4B93-BE94-3266682614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4" y="2500"/>
              <a:ext cx="1999" cy="972"/>
              <a:chOff x="1079" y="1366"/>
              <a:chExt cx="4082" cy="1814"/>
            </a:xfrm>
          </p:grpSpPr>
          <p:sp>
            <p:nvSpPr>
              <p:cNvPr id="32838" name="Oval 70">
                <a:extLst>
                  <a:ext uri="{FF2B5EF4-FFF2-40B4-BE49-F238E27FC236}">
                    <a16:creationId xmlns:a16="http://schemas.microsoft.com/office/drawing/2014/main" id="{E77D8460-7470-492E-AB9A-01B445157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9" name="Rectangle 71">
                <a:extLst>
                  <a:ext uri="{FF2B5EF4-FFF2-40B4-BE49-F238E27FC236}">
                    <a16:creationId xmlns:a16="http://schemas.microsoft.com/office/drawing/2014/main" id="{7D0BE437-1700-4A70-8154-B629EE8D9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60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0" name="Oval 72">
                <a:extLst>
                  <a:ext uri="{FF2B5EF4-FFF2-40B4-BE49-F238E27FC236}">
                    <a16:creationId xmlns:a16="http://schemas.microsoft.com/office/drawing/2014/main" id="{563009D6-F168-49B7-9BFF-F43A0E73B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41" name="Group 73">
              <a:extLst>
                <a:ext uri="{FF2B5EF4-FFF2-40B4-BE49-F238E27FC236}">
                  <a16:creationId xmlns:a16="http://schemas.microsoft.com/office/drawing/2014/main" id="{BC6380EF-2F96-4CB5-AA12-3B45425154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1" y="2440"/>
              <a:ext cx="1665" cy="789"/>
              <a:chOff x="1419" y="1253"/>
              <a:chExt cx="3402" cy="1474"/>
            </a:xfrm>
          </p:grpSpPr>
          <p:sp>
            <p:nvSpPr>
              <p:cNvPr id="32842" name="Oval 74">
                <a:extLst>
                  <a:ext uri="{FF2B5EF4-FFF2-40B4-BE49-F238E27FC236}">
                    <a16:creationId xmlns:a16="http://schemas.microsoft.com/office/drawing/2014/main" id="{D34BCE71-58E0-4B2D-AB23-C80EB9610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79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3" name="Rectangle 75">
                <a:extLst>
                  <a:ext uri="{FF2B5EF4-FFF2-40B4-BE49-F238E27FC236}">
                    <a16:creationId xmlns:a16="http://schemas.microsoft.com/office/drawing/2014/main" id="{6F0CFF57-FFD3-4376-82BA-B3D0C25DF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876"/>
                <a:ext cx="3402" cy="227"/>
              </a:xfrm>
              <a:prstGeom prst="rect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4" name="Oval 76">
                <a:extLst>
                  <a:ext uri="{FF2B5EF4-FFF2-40B4-BE49-F238E27FC236}">
                    <a16:creationId xmlns:a16="http://schemas.microsoft.com/office/drawing/2014/main" id="{D8B907E8-6724-44C8-9FC8-2F484D834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253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45" name="Group 77">
              <a:extLst>
                <a:ext uri="{FF2B5EF4-FFF2-40B4-BE49-F238E27FC236}">
                  <a16:creationId xmlns:a16="http://schemas.microsoft.com/office/drawing/2014/main" id="{51600376-9CA7-4882-918C-B8B0058B0C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7" y="2379"/>
              <a:ext cx="1333" cy="607"/>
              <a:chOff x="1759" y="1139"/>
              <a:chExt cx="2722" cy="1134"/>
            </a:xfrm>
          </p:grpSpPr>
          <p:sp>
            <p:nvSpPr>
              <p:cNvPr id="32846" name="Oval 78">
                <a:extLst>
                  <a:ext uri="{FF2B5EF4-FFF2-40B4-BE49-F238E27FC236}">
                    <a16:creationId xmlns:a16="http://schemas.microsoft.com/office/drawing/2014/main" id="{58B7219F-2DEA-4A75-B118-2BFDDBFF7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7" name="Rectangle 79">
                <a:extLst>
                  <a:ext uri="{FF2B5EF4-FFF2-40B4-BE49-F238E27FC236}">
                    <a16:creationId xmlns:a16="http://schemas.microsoft.com/office/drawing/2014/main" id="{A7C33AC8-C82C-43A5-B187-26E40476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8" name="Oval 80">
                <a:extLst>
                  <a:ext uri="{FF2B5EF4-FFF2-40B4-BE49-F238E27FC236}">
                    <a16:creationId xmlns:a16="http://schemas.microsoft.com/office/drawing/2014/main" id="{64201D84-12D5-4325-9AC6-C9F2CF677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139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49" name="Group 81">
              <a:extLst>
                <a:ext uri="{FF2B5EF4-FFF2-40B4-BE49-F238E27FC236}">
                  <a16:creationId xmlns:a16="http://schemas.microsoft.com/office/drawing/2014/main" id="{71FF7CF4-80BE-417F-ADA7-A5221B0725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34" y="2318"/>
              <a:ext cx="999" cy="425"/>
              <a:chOff x="2099" y="1026"/>
              <a:chExt cx="2042" cy="794"/>
            </a:xfrm>
          </p:grpSpPr>
          <p:sp>
            <p:nvSpPr>
              <p:cNvPr id="32850" name="Oval 82">
                <a:extLst>
                  <a:ext uri="{FF2B5EF4-FFF2-40B4-BE49-F238E27FC236}">
                    <a16:creationId xmlns:a16="http://schemas.microsoft.com/office/drawing/2014/main" id="{1B0E7924-68FA-42E6-B0F1-5A78DD7C0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1" name="Rectangle 83">
                <a:extLst>
                  <a:ext uri="{FF2B5EF4-FFF2-40B4-BE49-F238E27FC236}">
                    <a16:creationId xmlns:a16="http://schemas.microsoft.com/office/drawing/2014/main" id="{A1732DF4-BD8D-4D88-ADE8-65ED314C91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309"/>
                <a:ext cx="2042" cy="227"/>
              </a:xfrm>
              <a:prstGeom prst="rect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2" name="Oval 84">
                <a:extLst>
                  <a:ext uri="{FF2B5EF4-FFF2-40B4-BE49-F238E27FC236}">
                    <a16:creationId xmlns:a16="http://schemas.microsoft.com/office/drawing/2014/main" id="{B0348F9B-764D-4CD3-99E9-DE7D28760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026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53" name="Group 85">
              <a:extLst>
                <a:ext uri="{FF2B5EF4-FFF2-40B4-BE49-F238E27FC236}">
                  <a16:creationId xmlns:a16="http://schemas.microsoft.com/office/drawing/2014/main" id="{4FC237B4-50DB-413F-8657-5C70AD50AC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01" y="2257"/>
              <a:ext cx="665" cy="243"/>
              <a:chOff x="2440" y="912"/>
              <a:chExt cx="1360" cy="454"/>
            </a:xfrm>
          </p:grpSpPr>
          <p:sp>
            <p:nvSpPr>
              <p:cNvPr id="32854" name="Oval 86">
                <a:extLst>
                  <a:ext uri="{FF2B5EF4-FFF2-40B4-BE49-F238E27FC236}">
                    <a16:creationId xmlns:a16="http://schemas.microsoft.com/office/drawing/2014/main" id="{D22E4DB1-F743-4BA7-B550-361DB513C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139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5" name="Rectangle 87">
                <a:extLst>
                  <a:ext uri="{FF2B5EF4-FFF2-40B4-BE49-F238E27FC236}">
                    <a16:creationId xmlns:a16="http://schemas.microsoft.com/office/drawing/2014/main" id="{705F1EB1-9A8A-4E31-A34D-E65BB2023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026"/>
                <a:ext cx="1360" cy="22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6" name="Oval 88">
                <a:extLst>
                  <a:ext uri="{FF2B5EF4-FFF2-40B4-BE49-F238E27FC236}">
                    <a16:creationId xmlns:a16="http://schemas.microsoft.com/office/drawing/2014/main" id="{8223904B-662A-437F-AA4F-59DD945C5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912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857" name="Group 89">
            <a:extLst>
              <a:ext uri="{FF2B5EF4-FFF2-40B4-BE49-F238E27FC236}">
                <a16:creationId xmlns:a16="http://schemas.microsoft.com/office/drawing/2014/main" id="{E7A80879-E0F1-40D4-A92E-17387B173687}"/>
              </a:ext>
            </a:extLst>
          </p:cNvPr>
          <p:cNvGrpSpPr>
            <a:grpSpLocks/>
          </p:cNvGrpSpPr>
          <p:nvPr/>
        </p:nvGrpSpPr>
        <p:grpSpPr bwMode="auto">
          <a:xfrm>
            <a:off x="5138738" y="2432050"/>
            <a:ext cx="4230687" cy="4141788"/>
            <a:chOff x="3237" y="2253"/>
            <a:chExt cx="2665" cy="1701"/>
          </a:xfrm>
        </p:grpSpPr>
        <p:grpSp>
          <p:nvGrpSpPr>
            <p:cNvPr id="32858" name="Group 90">
              <a:extLst>
                <a:ext uri="{FF2B5EF4-FFF2-40B4-BE49-F238E27FC236}">
                  <a16:creationId xmlns:a16="http://schemas.microsoft.com/office/drawing/2014/main" id="{93CF6015-E866-4B47-BC94-ABCE93A6CC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7" y="2618"/>
              <a:ext cx="2665" cy="1336"/>
              <a:chOff x="398" y="1593"/>
              <a:chExt cx="5444" cy="2495"/>
            </a:xfrm>
          </p:grpSpPr>
          <p:sp>
            <p:nvSpPr>
              <p:cNvPr id="32859" name="Oval 91">
                <a:extLst>
                  <a:ext uri="{FF2B5EF4-FFF2-40B4-BE49-F238E27FC236}">
                    <a16:creationId xmlns:a16="http://schemas.microsoft.com/office/drawing/2014/main" id="{79CCBF0D-0B4C-4B8B-AD6C-C9B637910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82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0" name="Rectangle 92">
                <a:extLst>
                  <a:ext uri="{FF2B5EF4-FFF2-40B4-BE49-F238E27FC236}">
                    <a16:creationId xmlns:a16="http://schemas.microsoft.com/office/drawing/2014/main" id="{896475AF-4835-48A1-B440-4CD248262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727"/>
                <a:ext cx="5444" cy="227"/>
              </a:xfrm>
              <a:prstGeom prst="rect">
                <a:avLst/>
              </a:pr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1" name="Oval 93">
                <a:extLst>
                  <a:ext uri="{FF2B5EF4-FFF2-40B4-BE49-F238E27FC236}">
                    <a16:creationId xmlns:a16="http://schemas.microsoft.com/office/drawing/2014/main" id="{F8BE3DE2-6A9F-4345-882F-B51CD0A58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593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62" name="Group 94">
              <a:extLst>
                <a:ext uri="{FF2B5EF4-FFF2-40B4-BE49-F238E27FC236}">
                  <a16:creationId xmlns:a16="http://schemas.microsoft.com/office/drawing/2014/main" id="{D947DFB7-FA11-49DF-9256-78B607AAF4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4" y="2557"/>
              <a:ext cx="2331" cy="1154"/>
              <a:chOff x="739" y="1480"/>
              <a:chExt cx="4762" cy="2154"/>
            </a:xfrm>
          </p:grpSpPr>
          <p:sp>
            <p:nvSpPr>
              <p:cNvPr id="32863" name="Oval 95">
                <a:extLst>
                  <a:ext uri="{FF2B5EF4-FFF2-40B4-BE49-F238E27FC236}">
                    <a16:creationId xmlns:a16="http://schemas.microsoft.com/office/drawing/2014/main" id="{CD1F5F2C-7A22-4688-9D39-E91BBCBCD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4" name="Rectangle 96">
                <a:extLst>
                  <a:ext uri="{FF2B5EF4-FFF2-40B4-BE49-F238E27FC236}">
                    <a16:creationId xmlns:a16="http://schemas.microsoft.com/office/drawing/2014/main" id="{EFAE47EB-7F21-4252-A08B-248E54B44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444"/>
                <a:ext cx="4762" cy="226"/>
              </a:xfrm>
              <a:prstGeom prst="rect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5" name="Oval 97">
                <a:extLst>
                  <a:ext uri="{FF2B5EF4-FFF2-40B4-BE49-F238E27FC236}">
                    <a16:creationId xmlns:a16="http://schemas.microsoft.com/office/drawing/2014/main" id="{B7E53F84-B6FD-493B-8E68-34E23E5D6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480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66" name="Group 98">
              <a:extLst>
                <a:ext uri="{FF2B5EF4-FFF2-40B4-BE49-F238E27FC236}">
                  <a16:creationId xmlns:a16="http://schemas.microsoft.com/office/drawing/2014/main" id="{37B82402-6495-4084-8F26-67A15E3EA9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0" y="2496"/>
              <a:ext cx="1999" cy="972"/>
              <a:chOff x="1079" y="1366"/>
              <a:chExt cx="4082" cy="1814"/>
            </a:xfrm>
          </p:grpSpPr>
          <p:sp>
            <p:nvSpPr>
              <p:cNvPr id="32867" name="Oval 99">
                <a:extLst>
                  <a:ext uri="{FF2B5EF4-FFF2-40B4-BE49-F238E27FC236}">
                    <a16:creationId xmlns:a16="http://schemas.microsoft.com/office/drawing/2014/main" id="{0D1525AD-FD0F-44B5-8639-646D7E14D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8" name="Rectangle 100">
                <a:extLst>
                  <a:ext uri="{FF2B5EF4-FFF2-40B4-BE49-F238E27FC236}">
                    <a16:creationId xmlns:a16="http://schemas.microsoft.com/office/drawing/2014/main" id="{BE5C94F1-5921-4D51-9B54-1AB1D6721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60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9" name="Oval 101">
                <a:extLst>
                  <a:ext uri="{FF2B5EF4-FFF2-40B4-BE49-F238E27FC236}">
                    <a16:creationId xmlns:a16="http://schemas.microsoft.com/office/drawing/2014/main" id="{FD415EE9-F396-4EA5-AB9D-EF2A3DC71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70" name="Group 102">
              <a:extLst>
                <a:ext uri="{FF2B5EF4-FFF2-40B4-BE49-F238E27FC236}">
                  <a16:creationId xmlns:a16="http://schemas.microsoft.com/office/drawing/2014/main" id="{EE645BC1-3F87-4B0C-86C2-8AE3E2C846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7" y="2436"/>
              <a:ext cx="1665" cy="789"/>
              <a:chOff x="1419" y="1253"/>
              <a:chExt cx="3402" cy="1474"/>
            </a:xfrm>
          </p:grpSpPr>
          <p:sp>
            <p:nvSpPr>
              <p:cNvPr id="32871" name="Oval 103">
                <a:extLst>
                  <a:ext uri="{FF2B5EF4-FFF2-40B4-BE49-F238E27FC236}">
                    <a16:creationId xmlns:a16="http://schemas.microsoft.com/office/drawing/2014/main" id="{C7BDB04B-C558-4D64-B45D-BF96F814E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79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66FF66">
                      <a:gamma/>
                      <a:shade val="46275"/>
                      <a:invGamma/>
                    </a:srgbClr>
                  </a:gs>
                  <a:gs pos="5000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2" name="Rectangle 104">
                <a:extLst>
                  <a:ext uri="{FF2B5EF4-FFF2-40B4-BE49-F238E27FC236}">
                    <a16:creationId xmlns:a16="http://schemas.microsoft.com/office/drawing/2014/main" id="{098E818F-C797-47C5-AAD9-1811D7A6B9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876"/>
                <a:ext cx="3402" cy="227"/>
              </a:xfrm>
              <a:prstGeom prst="rect">
                <a:avLst/>
              </a:prstGeom>
              <a:gradFill rotWithShape="1">
                <a:gsLst>
                  <a:gs pos="0">
                    <a:srgbClr val="66FF66">
                      <a:gamma/>
                      <a:shade val="46275"/>
                      <a:invGamma/>
                    </a:srgbClr>
                  </a:gs>
                  <a:gs pos="5000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3" name="Oval 105">
                <a:extLst>
                  <a:ext uri="{FF2B5EF4-FFF2-40B4-BE49-F238E27FC236}">
                    <a16:creationId xmlns:a16="http://schemas.microsoft.com/office/drawing/2014/main" id="{80C051F6-90E6-46B4-8456-E023874A0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253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74" name="Group 106">
              <a:extLst>
                <a:ext uri="{FF2B5EF4-FFF2-40B4-BE49-F238E27FC236}">
                  <a16:creationId xmlns:a16="http://schemas.microsoft.com/office/drawing/2014/main" id="{001BC428-4EDE-474C-8E2E-7FEF3716D0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3" y="2375"/>
              <a:ext cx="1333" cy="607"/>
              <a:chOff x="1759" y="1139"/>
              <a:chExt cx="2722" cy="1134"/>
            </a:xfrm>
          </p:grpSpPr>
          <p:sp>
            <p:nvSpPr>
              <p:cNvPr id="32875" name="Oval 107">
                <a:extLst>
                  <a:ext uri="{FF2B5EF4-FFF2-40B4-BE49-F238E27FC236}">
                    <a16:creationId xmlns:a16="http://schemas.microsoft.com/office/drawing/2014/main" id="{E2CD3DA3-2C33-4CA4-BDB9-A856072CF4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FF99">
                      <a:gamma/>
                      <a:shade val="46275"/>
                      <a:invGamma/>
                    </a:srgbClr>
                  </a:gs>
                  <a:gs pos="5000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6" name="Rectangle 108">
                <a:extLst>
                  <a:ext uri="{FF2B5EF4-FFF2-40B4-BE49-F238E27FC236}">
                    <a16:creationId xmlns:a16="http://schemas.microsoft.com/office/drawing/2014/main" id="{6E73AA4C-3704-415E-88AC-208462EE7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99FF99">
                      <a:gamma/>
                      <a:shade val="46275"/>
                      <a:invGamma/>
                    </a:srgbClr>
                  </a:gs>
                  <a:gs pos="5000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7" name="Oval 109">
                <a:extLst>
                  <a:ext uri="{FF2B5EF4-FFF2-40B4-BE49-F238E27FC236}">
                    <a16:creationId xmlns:a16="http://schemas.microsoft.com/office/drawing/2014/main" id="{6E1F2F41-ADE4-4946-A06F-135B5D7CA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139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78" name="Group 110">
              <a:extLst>
                <a:ext uri="{FF2B5EF4-FFF2-40B4-BE49-F238E27FC236}">
                  <a16:creationId xmlns:a16="http://schemas.microsoft.com/office/drawing/2014/main" id="{A3DDB5B0-8414-4CD3-9FEB-2CC3B689FB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0" y="2314"/>
              <a:ext cx="999" cy="425"/>
              <a:chOff x="2099" y="1026"/>
              <a:chExt cx="2042" cy="794"/>
            </a:xfrm>
          </p:grpSpPr>
          <p:sp>
            <p:nvSpPr>
              <p:cNvPr id="32879" name="Oval 111">
                <a:extLst>
                  <a:ext uri="{FF2B5EF4-FFF2-40B4-BE49-F238E27FC236}">
                    <a16:creationId xmlns:a16="http://schemas.microsoft.com/office/drawing/2014/main" id="{AB9FCD98-473A-4FB7-8A38-DD70BDF13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0" name="Rectangle 112">
                <a:extLst>
                  <a:ext uri="{FF2B5EF4-FFF2-40B4-BE49-F238E27FC236}">
                    <a16:creationId xmlns:a16="http://schemas.microsoft.com/office/drawing/2014/main" id="{829F9AC9-1F6D-4077-AEFA-7DB3A4F962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309"/>
                <a:ext cx="2042" cy="227"/>
              </a:xfrm>
              <a:prstGeom prst="rect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1" name="Oval 113">
                <a:extLst>
                  <a:ext uri="{FF2B5EF4-FFF2-40B4-BE49-F238E27FC236}">
                    <a16:creationId xmlns:a16="http://schemas.microsoft.com/office/drawing/2014/main" id="{866BC487-843E-47A5-8FD2-28CAF3A7B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026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82" name="Group 114">
              <a:extLst>
                <a:ext uri="{FF2B5EF4-FFF2-40B4-BE49-F238E27FC236}">
                  <a16:creationId xmlns:a16="http://schemas.microsoft.com/office/drawing/2014/main" id="{D0058FF5-825E-47D0-BB3F-2C3D5ECA79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7" y="2253"/>
              <a:ext cx="665" cy="243"/>
              <a:chOff x="2440" y="912"/>
              <a:chExt cx="1360" cy="454"/>
            </a:xfrm>
          </p:grpSpPr>
          <p:sp>
            <p:nvSpPr>
              <p:cNvPr id="32883" name="Oval 115">
                <a:extLst>
                  <a:ext uri="{FF2B5EF4-FFF2-40B4-BE49-F238E27FC236}">
                    <a16:creationId xmlns:a16="http://schemas.microsoft.com/office/drawing/2014/main" id="{5E66A17C-A575-4B88-995B-521A9A79C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139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4" name="Rectangle 116">
                <a:extLst>
                  <a:ext uri="{FF2B5EF4-FFF2-40B4-BE49-F238E27FC236}">
                    <a16:creationId xmlns:a16="http://schemas.microsoft.com/office/drawing/2014/main" id="{1B09C1DA-5D00-4CDE-835A-2E6DE9DAF0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026"/>
                <a:ext cx="1360" cy="22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5" name="Oval 117">
                <a:extLst>
                  <a:ext uri="{FF2B5EF4-FFF2-40B4-BE49-F238E27FC236}">
                    <a16:creationId xmlns:a16="http://schemas.microsoft.com/office/drawing/2014/main" id="{F954C640-04EF-4A1A-8CC0-11F30795C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912"/>
                <a:ext cx="1360" cy="22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>
            <a:extLst>
              <a:ext uri="{FF2B5EF4-FFF2-40B4-BE49-F238E27FC236}">
                <a16:creationId xmlns:a16="http://schemas.microsoft.com/office/drawing/2014/main" id="{FFBA44BC-AD94-423C-962E-782BCE359A26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58788"/>
            <a:ext cx="4230688" cy="2970212"/>
            <a:chOff x="398" y="232"/>
            <a:chExt cx="2665" cy="1871"/>
          </a:xfrm>
        </p:grpSpPr>
        <p:grpSp>
          <p:nvGrpSpPr>
            <p:cNvPr id="27651" name="Group 3">
              <a:extLst>
                <a:ext uri="{FF2B5EF4-FFF2-40B4-BE49-F238E27FC236}">
                  <a16:creationId xmlns:a16="http://schemas.microsoft.com/office/drawing/2014/main" id="{DC8CD4B6-D803-48F4-BB5C-8B85A0ABC0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382"/>
              <a:ext cx="2665" cy="1721"/>
              <a:chOff x="398" y="1139"/>
              <a:chExt cx="5444" cy="2609"/>
            </a:xfrm>
          </p:grpSpPr>
          <p:sp>
            <p:nvSpPr>
              <p:cNvPr id="27652" name="Oval 4">
                <a:extLst>
                  <a:ext uri="{FF2B5EF4-FFF2-40B4-BE49-F238E27FC236}">
                    <a16:creationId xmlns:a16="http://schemas.microsoft.com/office/drawing/2014/main" id="{2B70613E-88B6-49DE-8B71-C9A7D18C2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48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53" name="Rectangle 5">
                <a:extLst>
                  <a:ext uri="{FF2B5EF4-FFF2-40B4-BE49-F238E27FC236}">
                    <a16:creationId xmlns:a16="http://schemas.microsoft.com/office/drawing/2014/main" id="{A60583E4-DEE2-4199-9E70-F3DA7A683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73"/>
                <a:ext cx="5444" cy="341"/>
              </a:xfrm>
              <a:prstGeom prst="rect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54" name="Oval 6">
                <a:extLst>
                  <a:ext uri="{FF2B5EF4-FFF2-40B4-BE49-F238E27FC236}">
                    <a16:creationId xmlns:a16="http://schemas.microsoft.com/office/drawing/2014/main" id="{2E4950F6-47D4-457F-879F-0D31B9A30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139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55" name="Group 7">
              <a:extLst>
                <a:ext uri="{FF2B5EF4-FFF2-40B4-BE49-F238E27FC236}">
                  <a16:creationId xmlns:a16="http://schemas.microsoft.com/office/drawing/2014/main" id="{E734C09F-CEFC-48ED-A26C-679537A227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" y="307"/>
              <a:ext cx="1999" cy="1272"/>
              <a:chOff x="1079" y="1026"/>
              <a:chExt cx="4082" cy="1928"/>
            </a:xfrm>
          </p:grpSpPr>
          <p:sp>
            <p:nvSpPr>
              <p:cNvPr id="27656" name="Oval 8">
                <a:extLst>
                  <a:ext uri="{FF2B5EF4-FFF2-40B4-BE49-F238E27FC236}">
                    <a16:creationId xmlns:a16="http://schemas.microsoft.com/office/drawing/2014/main" id="{907B6364-90D0-4F34-B6DB-5A8E85A75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7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57" name="Rectangle 9">
                <a:extLst>
                  <a:ext uri="{FF2B5EF4-FFF2-40B4-BE49-F238E27FC236}">
                    <a16:creationId xmlns:a16="http://schemas.microsoft.com/office/drawing/2014/main" id="{81DC1C69-B3BA-49E8-AF35-6AB2BB221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341"/>
              </a:xfrm>
              <a:prstGeom prst="rect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58" name="Oval 10">
                <a:extLst>
                  <a:ext uri="{FF2B5EF4-FFF2-40B4-BE49-F238E27FC236}">
                    <a16:creationId xmlns:a16="http://schemas.microsoft.com/office/drawing/2014/main" id="{9030CF12-0609-45AE-AA16-25C458D73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02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59" name="Group 11">
              <a:extLst>
                <a:ext uri="{FF2B5EF4-FFF2-40B4-BE49-F238E27FC236}">
                  <a16:creationId xmlns:a16="http://schemas.microsoft.com/office/drawing/2014/main" id="{20C2FB8D-90DB-4D6F-A745-C68977C619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4" y="232"/>
              <a:ext cx="1333" cy="823"/>
              <a:chOff x="1759" y="912"/>
              <a:chExt cx="2722" cy="1247"/>
            </a:xfrm>
          </p:grpSpPr>
          <p:sp>
            <p:nvSpPr>
              <p:cNvPr id="27660" name="Oval 12">
                <a:extLst>
                  <a:ext uri="{FF2B5EF4-FFF2-40B4-BE49-F238E27FC236}">
                    <a16:creationId xmlns:a16="http://schemas.microsoft.com/office/drawing/2014/main" id="{33FBBB40-3B27-4D8E-A322-5AC7634FE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25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CCECFF">
                      <a:gamma/>
                      <a:shade val="46275"/>
                      <a:invGamma/>
                    </a:srgbClr>
                  </a:gs>
                  <a:gs pos="5000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61" name="Rectangle 13">
                <a:extLst>
                  <a:ext uri="{FF2B5EF4-FFF2-40B4-BE49-F238E27FC236}">
                    <a16:creationId xmlns:a16="http://schemas.microsoft.com/office/drawing/2014/main" id="{4761F82D-AA8C-4FC2-A1E2-382916CC8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341"/>
              </a:xfrm>
              <a:prstGeom prst="rect">
                <a:avLst/>
              </a:prstGeom>
              <a:gradFill rotWithShape="1">
                <a:gsLst>
                  <a:gs pos="0">
                    <a:srgbClr val="CCECFF">
                      <a:gamma/>
                      <a:shade val="46275"/>
                      <a:invGamma/>
                    </a:srgbClr>
                  </a:gs>
                  <a:gs pos="5000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62" name="Oval 14">
                <a:extLst>
                  <a:ext uri="{FF2B5EF4-FFF2-40B4-BE49-F238E27FC236}">
                    <a16:creationId xmlns:a16="http://schemas.microsoft.com/office/drawing/2014/main" id="{AA87D9CE-8A0A-44BE-93DF-70009E1A3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1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CCECFF"/>
                  </a:gs>
                  <a:gs pos="100000">
                    <a:srgbClr val="CCEC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7663" name="Group 15">
            <a:extLst>
              <a:ext uri="{FF2B5EF4-FFF2-40B4-BE49-F238E27FC236}">
                <a16:creationId xmlns:a16="http://schemas.microsoft.com/office/drawing/2014/main" id="{A5CD6719-A620-45BA-ACE9-EF1DCB21EC86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458788"/>
            <a:ext cx="4230687" cy="2970212"/>
            <a:chOff x="398" y="912"/>
            <a:chExt cx="5444" cy="2836"/>
          </a:xfrm>
        </p:grpSpPr>
        <p:grpSp>
          <p:nvGrpSpPr>
            <p:cNvPr id="27664" name="Group 16">
              <a:extLst>
                <a:ext uri="{FF2B5EF4-FFF2-40B4-BE49-F238E27FC236}">
                  <a16:creationId xmlns:a16="http://schemas.microsoft.com/office/drawing/2014/main" id="{1DD0C0A8-A74D-4F19-8436-56A8C16723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139"/>
              <a:ext cx="5444" cy="2609"/>
              <a:chOff x="398" y="1139"/>
              <a:chExt cx="5444" cy="2609"/>
            </a:xfrm>
          </p:grpSpPr>
          <p:sp>
            <p:nvSpPr>
              <p:cNvPr id="27665" name="Oval 17">
                <a:extLst>
                  <a:ext uri="{FF2B5EF4-FFF2-40B4-BE49-F238E27FC236}">
                    <a16:creationId xmlns:a16="http://schemas.microsoft.com/office/drawing/2014/main" id="{3C3A844D-5D21-4C06-8E7B-E0EB310D1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48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66" name="Rectangle 18">
                <a:extLst>
                  <a:ext uri="{FF2B5EF4-FFF2-40B4-BE49-F238E27FC236}">
                    <a16:creationId xmlns:a16="http://schemas.microsoft.com/office/drawing/2014/main" id="{26DD6669-10E9-4B9F-BD08-24EA3183B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73"/>
                <a:ext cx="5444" cy="341"/>
              </a:xfrm>
              <a:prstGeom prst="rect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67" name="Oval 19">
                <a:extLst>
                  <a:ext uri="{FF2B5EF4-FFF2-40B4-BE49-F238E27FC236}">
                    <a16:creationId xmlns:a16="http://schemas.microsoft.com/office/drawing/2014/main" id="{3A716040-32D9-4773-A06A-6D25834A7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139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68" name="Group 20">
              <a:extLst>
                <a:ext uri="{FF2B5EF4-FFF2-40B4-BE49-F238E27FC236}">
                  <a16:creationId xmlns:a16="http://schemas.microsoft.com/office/drawing/2014/main" id="{4EAAB555-43E8-4AC8-9DF6-AE20F3CC7C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1026"/>
              <a:ext cx="4082" cy="1928"/>
              <a:chOff x="1079" y="1026"/>
              <a:chExt cx="4082" cy="1928"/>
            </a:xfrm>
          </p:grpSpPr>
          <p:sp>
            <p:nvSpPr>
              <p:cNvPr id="27669" name="Oval 21">
                <a:extLst>
                  <a:ext uri="{FF2B5EF4-FFF2-40B4-BE49-F238E27FC236}">
                    <a16:creationId xmlns:a16="http://schemas.microsoft.com/office/drawing/2014/main" id="{435E832B-2C69-4BF8-86D2-8D37B7CAA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7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70" name="Rectangle 22">
                <a:extLst>
                  <a:ext uri="{FF2B5EF4-FFF2-40B4-BE49-F238E27FC236}">
                    <a16:creationId xmlns:a16="http://schemas.microsoft.com/office/drawing/2014/main" id="{3691C54C-5DF7-4CF5-BD2A-F026EEB52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341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71" name="Oval 23">
                <a:extLst>
                  <a:ext uri="{FF2B5EF4-FFF2-40B4-BE49-F238E27FC236}">
                    <a16:creationId xmlns:a16="http://schemas.microsoft.com/office/drawing/2014/main" id="{EEA1463E-4429-47FA-B502-7F2D85C80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02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72" name="Group 24">
              <a:extLst>
                <a:ext uri="{FF2B5EF4-FFF2-40B4-BE49-F238E27FC236}">
                  <a16:creationId xmlns:a16="http://schemas.microsoft.com/office/drawing/2014/main" id="{B2671C0D-BA05-4D49-8518-5D4772FC8E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912"/>
              <a:ext cx="2722" cy="1247"/>
              <a:chOff x="1759" y="912"/>
              <a:chExt cx="2722" cy="1247"/>
            </a:xfrm>
          </p:grpSpPr>
          <p:sp>
            <p:nvSpPr>
              <p:cNvPr id="27673" name="Oval 25">
                <a:extLst>
                  <a:ext uri="{FF2B5EF4-FFF2-40B4-BE49-F238E27FC236}">
                    <a16:creationId xmlns:a16="http://schemas.microsoft.com/office/drawing/2014/main" id="{755E408B-3575-4CF2-AFD2-9708BAF88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25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74" name="Rectangle 26">
                <a:extLst>
                  <a:ext uri="{FF2B5EF4-FFF2-40B4-BE49-F238E27FC236}">
                    <a16:creationId xmlns:a16="http://schemas.microsoft.com/office/drawing/2014/main" id="{818C7BBA-45D4-4813-AC78-2E4DFD768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341"/>
              </a:xfrm>
              <a:prstGeom prst="rect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75" name="Oval 27">
                <a:extLst>
                  <a:ext uri="{FF2B5EF4-FFF2-40B4-BE49-F238E27FC236}">
                    <a16:creationId xmlns:a16="http://schemas.microsoft.com/office/drawing/2014/main" id="{76534008-ED24-4FB5-A7CF-FEA1E15D4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1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7676" name="Group 28">
            <a:extLst>
              <a:ext uri="{FF2B5EF4-FFF2-40B4-BE49-F238E27FC236}">
                <a16:creationId xmlns:a16="http://schemas.microsoft.com/office/drawing/2014/main" id="{094D3248-68FD-4D84-BA8E-28C67FC29424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519488"/>
            <a:ext cx="4230688" cy="2970212"/>
            <a:chOff x="398" y="2217"/>
            <a:chExt cx="2665" cy="1871"/>
          </a:xfrm>
        </p:grpSpPr>
        <p:grpSp>
          <p:nvGrpSpPr>
            <p:cNvPr id="27677" name="Group 29">
              <a:extLst>
                <a:ext uri="{FF2B5EF4-FFF2-40B4-BE49-F238E27FC236}">
                  <a16:creationId xmlns:a16="http://schemas.microsoft.com/office/drawing/2014/main" id="{CE941C57-839A-4D66-91E0-A6A5BD04BA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367"/>
              <a:ext cx="2665" cy="1721"/>
              <a:chOff x="398" y="1139"/>
              <a:chExt cx="5444" cy="2609"/>
            </a:xfrm>
          </p:grpSpPr>
          <p:sp>
            <p:nvSpPr>
              <p:cNvPr id="27678" name="Oval 30">
                <a:extLst>
                  <a:ext uri="{FF2B5EF4-FFF2-40B4-BE49-F238E27FC236}">
                    <a16:creationId xmlns:a16="http://schemas.microsoft.com/office/drawing/2014/main" id="{FA699E8A-FDCB-4A85-B42D-BB1C41BE8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48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A50021">
                      <a:gamma/>
                      <a:shade val="46275"/>
                      <a:invGamma/>
                    </a:srgbClr>
                  </a:gs>
                  <a:gs pos="5000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79" name="Rectangle 31">
                <a:extLst>
                  <a:ext uri="{FF2B5EF4-FFF2-40B4-BE49-F238E27FC236}">
                    <a16:creationId xmlns:a16="http://schemas.microsoft.com/office/drawing/2014/main" id="{9561F176-79F2-4020-BAA7-AE03276A3E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73"/>
                <a:ext cx="5444" cy="341"/>
              </a:xfrm>
              <a:prstGeom prst="rect">
                <a:avLst/>
              </a:prstGeom>
              <a:gradFill rotWithShape="1">
                <a:gsLst>
                  <a:gs pos="0">
                    <a:srgbClr val="A50021">
                      <a:gamma/>
                      <a:shade val="46275"/>
                      <a:invGamma/>
                    </a:srgbClr>
                  </a:gs>
                  <a:gs pos="5000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0" name="Oval 32">
                <a:extLst>
                  <a:ext uri="{FF2B5EF4-FFF2-40B4-BE49-F238E27FC236}">
                    <a16:creationId xmlns:a16="http://schemas.microsoft.com/office/drawing/2014/main" id="{83D3ED1E-64B0-4648-94FE-C0E3D483E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139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A50021"/>
                  </a:gs>
                  <a:gs pos="100000">
                    <a:srgbClr val="A50021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81" name="Group 33">
              <a:extLst>
                <a:ext uri="{FF2B5EF4-FFF2-40B4-BE49-F238E27FC236}">
                  <a16:creationId xmlns:a16="http://schemas.microsoft.com/office/drawing/2014/main" id="{D6969154-7677-4269-90FB-0E6F2133FC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" y="2292"/>
              <a:ext cx="1999" cy="1272"/>
              <a:chOff x="1079" y="1026"/>
              <a:chExt cx="4082" cy="1928"/>
            </a:xfrm>
          </p:grpSpPr>
          <p:sp>
            <p:nvSpPr>
              <p:cNvPr id="27682" name="Oval 34">
                <a:extLst>
                  <a:ext uri="{FF2B5EF4-FFF2-40B4-BE49-F238E27FC236}">
                    <a16:creationId xmlns:a16="http://schemas.microsoft.com/office/drawing/2014/main" id="{EE86F551-728D-48E9-BE55-46CD43A73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7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3" name="Rectangle 35">
                <a:extLst>
                  <a:ext uri="{FF2B5EF4-FFF2-40B4-BE49-F238E27FC236}">
                    <a16:creationId xmlns:a16="http://schemas.microsoft.com/office/drawing/2014/main" id="{32035EF1-E2B0-4AE8-9CDF-C2890B81F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341"/>
              </a:xfrm>
              <a:prstGeom prst="rect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4" name="Oval 36">
                <a:extLst>
                  <a:ext uri="{FF2B5EF4-FFF2-40B4-BE49-F238E27FC236}">
                    <a16:creationId xmlns:a16="http://schemas.microsoft.com/office/drawing/2014/main" id="{363248CD-8A3B-4C18-9DF3-E338F73A1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02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85" name="Group 37">
              <a:extLst>
                <a:ext uri="{FF2B5EF4-FFF2-40B4-BE49-F238E27FC236}">
                  <a16:creationId xmlns:a16="http://schemas.microsoft.com/office/drawing/2014/main" id="{081471E4-5C6D-4ADB-8878-97E9F2AB50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4" y="2217"/>
              <a:ext cx="1333" cy="823"/>
              <a:chOff x="1759" y="912"/>
              <a:chExt cx="2722" cy="1247"/>
            </a:xfrm>
          </p:grpSpPr>
          <p:sp>
            <p:nvSpPr>
              <p:cNvPr id="27686" name="Oval 38">
                <a:extLst>
                  <a:ext uri="{FF2B5EF4-FFF2-40B4-BE49-F238E27FC236}">
                    <a16:creationId xmlns:a16="http://schemas.microsoft.com/office/drawing/2014/main" id="{1E93B8C9-2611-425B-9BFF-6FCB7A6FD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25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7" name="Rectangle 39">
                <a:extLst>
                  <a:ext uri="{FF2B5EF4-FFF2-40B4-BE49-F238E27FC236}">
                    <a16:creationId xmlns:a16="http://schemas.microsoft.com/office/drawing/2014/main" id="{255C6ED2-2513-4323-8B6B-A1478531A1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341"/>
              </a:xfrm>
              <a:prstGeom prst="rect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8" name="Oval 40">
                <a:extLst>
                  <a:ext uri="{FF2B5EF4-FFF2-40B4-BE49-F238E27FC236}">
                    <a16:creationId xmlns:a16="http://schemas.microsoft.com/office/drawing/2014/main" id="{71F69943-E543-431F-B4B5-5A4EBAB07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1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7689" name="Group 41">
            <a:extLst>
              <a:ext uri="{FF2B5EF4-FFF2-40B4-BE49-F238E27FC236}">
                <a16:creationId xmlns:a16="http://schemas.microsoft.com/office/drawing/2014/main" id="{C7E5DF15-2D39-489F-9FB7-3CCEE28D79B3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519488"/>
            <a:ext cx="4230687" cy="2970212"/>
            <a:chOff x="3233" y="2217"/>
            <a:chExt cx="2665" cy="1871"/>
          </a:xfrm>
        </p:grpSpPr>
        <p:grpSp>
          <p:nvGrpSpPr>
            <p:cNvPr id="27690" name="Group 42">
              <a:extLst>
                <a:ext uri="{FF2B5EF4-FFF2-40B4-BE49-F238E27FC236}">
                  <a16:creationId xmlns:a16="http://schemas.microsoft.com/office/drawing/2014/main" id="{27F79A66-DCF1-47E5-8D28-6994407486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2367"/>
              <a:ext cx="2665" cy="1721"/>
              <a:chOff x="398" y="1139"/>
              <a:chExt cx="5444" cy="2609"/>
            </a:xfrm>
          </p:grpSpPr>
          <p:sp>
            <p:nvSpPr>
              <p:cNvPr id="27691" name="Oval 43">
                <a:extLst>
                  <a:ext uri="{FF2B5EF4-FFF2-40B4-BE49-F238E27FC236}">
                    <a16:creationId xmlns:a16="http://schemas.microsoft.com/office/drawing/2014/main" id="{64809332-8A8C-4CF4-B945-B5D8D329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480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2" name="Rectangle 44">
                <a:extLst>
                  <a:ext uri="{FF2B5EF4-FFF2-40B4-BE49-F238E27FC236}">
                    <a16:creationId xmlns:a16="http://schemas.microsoft.com/office/drawing/2014/main" id="{3E35AB6E-81AD-49AC-B5BA-BD8AE1A59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273"/>
                <a:ext cx="5444" cy="341"/>
              </a:xfrm>
              <a:prstGeom prst="rect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3" name="Oval 45">
                <a:extLst>
                  <a:ext uri="{FF2B5EF4-FFF2-40B4-BE49-F238E27FC236}">
                    <a16:creationId xmlns:a16="http://schemas.microsoft.com/office/drawing/2014/main" id="{E5EC9D98-CB8C-4769-8E60-FFCAB54F8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139"/>
                <a:ext cx="5444" cy="2268"/>
              </a:xfrm>
              <a:prstGeom prst="ellipse">
                <a:avLst/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94" name="Group 46">
              <a:extLst>
                <a:ext uri="{FF2B5EF4-FFF2-40B4-BE49-F238E27FC236}">
                  <a16:creationId xmlns:a16="http://schemas.microsoft.com/office/drawing/2014/main" id="{1BA4637D-218B-4A5F-9AA7-E47E5D68E9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66" y="2292"/>
              <a:ext cx="1999" cy="1272"/>
              <a:chOff x="1079" y="1026"/>
              <a:chExt cx="4082" cy="1928"/>
            </a:xfrm>
          </p:grpSpPr>
          <p:sp>
            <p:nvSpPr>
              <p:cNvPr id="27695" name="Oval 47">
                <a:extLst>
                  <a:ext uri="{FF2B5EF4-FFF2-40B4-BE49-F238E27FC236}">
                    <a16:creationId xmlns:a16="http://schemas.microsoft.com/office/drawing/2014/main" id="{BDED1687-24BF-4786-9D8A-CB430D269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367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6" name="Rectangle 48">
                <a:extLst>
                  <a:ext uri="{FF2B5EF4-FFF2-40B4-BE49-F238E27FC236}">
                    <a16:creationId xmlns:a16="http://schemas.microsoft.com/office/drawing/2014/main" id="{6484101A-7002-42EA-B55B-57C3141EA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341"/>
              </a:xfrm>
              <a:prstGeom prst="rect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7" name="Oval 49">
                <a:extLst>
                  <a:ext uri="{FF2B5EF4-FFF2-40B4-BE49-F238E27FC236}">
                    <a16:creationId xmlns:a16="http://schemas.microsoft.com/office/drawing/2014/main" id="{DA631968-6899-4B84-8722-087A6FD20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026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98" name="Group 50">
              <a:extLst>
                <a:ext uri="{FF2B5EF4-FFF2-40B4-BE49-F238E27FC236}">
                  <a16:creationId xmlns:a16="http://schemas.microsoft.com/office/drawing/2014/main" id="{8008A2F0-E8DB-4290-86C9-B3652F3390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9" y="2217"/>
              <a:ext cx="1333" cy="823"/>
              <a:chOff x="1759" y="912"/>
              <a:chExt cx="2722" cy="1247"/>
            </a:xfrm>
          </p:grpSpPr>
          <p:sp>
            <p:nvSpPr>
              <p:cNvPr id="27699" name="Oval 51">
                <a:extLst>
                  <a:ext uri="{FF2B5EF4-FFF2-40B4-BE49-F238E27FC236}">
                    <a16:creationId xmlns:a16="http://schemas.microsoft.com/office/drawing/2014/main" id="{E0EDD6DD-24E2-4D6D-95E6-A4AB74EEC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25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00" name="Rectangle 52">
                <a:extLst>
                  <a:ext uri="{FF2B5EF4-FFF2-40B4-BE49-F238E27FC236}">
                    <a16:creationId xmlns:a16="http://schemas.microsoft.com/office/drawing/2014/main" id="{D8850A4B-3D0E-4F23-9212-AD4BE9312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341"/>
              </a:xfrm>
              <a:prstGeom prst="rect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01" name="Oval 53">
                <a:extLst>
                  <a:ext uri="{FF2B5EF4-FFF2-40B4-BE49-F238E27FC236}">
                    <a16:creationId xmlns:a16="http://schemas.microsoft.com/office/drawing/2014/main" id="{044FD2D9-FC06-4923-B947-DB761941E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912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7702" name="WordArt 54">
            <a:extLst>
              <a:ext uri="{FF2B5EF4-FFF2-40B4-BE49-F238E27FC236}">
                <a16:creationId xmlns:a16="http://schemas.microsoft.com/office/drawing/2014/main" id="{B67166D0-6C77-4B36-9723-0F461215C7A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12800" y="4508500"/>
            <a:ext cx="3960813" cy="1441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564543"/>
                <a:gd name="adj2" fmla="val 68565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27703" name="WordArt 55">
            <a:extLst>
              <a:ext uri="{FF2B5EF4-FFF2-40B4-BE49-F238E27FC236}">
                <a16:creationId xmlns:a16="http://schemas.microsoft.com/office/drawing/2014/main" id="{C53BDAC8-8F93-4C64-BE85-E4F9DC52362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173163" y="3608388"/>
            <a:ext cx="3059112" cy="16208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813830"/>
                <a:gd name="adj2" fmla="val 68565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27704" name="WordArt 56">
            <a:extLst>
              <a:ext uri="{FF2B5EF4-FFF2-40B4-BE49-F238E27FC236}">
                <a16:creationId xmlns:a16="http://schemas.microsoft.com/office/drawing/2014/main" id="{CA85D585-7008-4DEA-83B4-93BB0E0DF81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712913" y="3249613"/>
            <a:ext cx="2160587" cy="10795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769009"/>
                <a:gd name="adj2" fmla="val 68565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grpSp>
        <p:nvGrpSpPr>
          <p:cNvPr id="27708" name="Group 60">
            <a:extLst>
              <a:ext uri="{FF2B5EF4-FFF2-40B4-BE49-F238E27FC236}">
                <a16:creationId xmlns:a16="http://schemas.microsoft.com/office/drawing/2014/main" id="{0DFCAE5E-EE37-4168-BDC2-8B463D1A6C80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3249613"/>
            <a:ext cx="3960812" cy="2700337"/>
            <a:chOff x="625" y="2160"/>
            <a:chExt cx="2495" cy="1701"/>
          </a:xfrm>
        </p:grpSpPr>
        <p:sp>
          <p:nvSpPr>
            <p:cNvPr id="27705" name="WordArt 57">
              <a:extLst>
                <a:ext uri="{FF2B5EF4-FFF2-40B4-BE49-F238E27FC236}">
                  <a16:creationId xmlns:a16="http://schemas.microsoft.com/office/drawing/2014/main" id="{F504208C-D280-41A5-B960-F889C86A9D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953"/>
              <a:ext cx="2495" cy="90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DownPour">
                <a:avLst>
                  <a:gd name="adj1" fmla="val 564543"/>
                  <a:gd name="adj2" fmla="val 68565"/>
                </a:avLst>
              </a:prstTxWarp>
            </a:bodyPr>
            <a:lstStyle/>
            <a:p>
              <a:pPr algn="ctr"/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タイトル１</a:t>
              </a:r>
            </a:p>
          </p:txBody>
        </p:sp>
        <p:sp>
          <p:nvSpPr>
            <p:cNvPr id="27706" name="WordArt 58">
              <a:extLst>
                <a:ext uri="{FF2B5EF4-FFF2-40B4-BE49-F238E27FC236}">
                  <a16:creationId xmlns:a16="http://schemas.microsoft.com/office/drawing/2014/main" id="{30642053-BAC3-4EA1-B8F1-3AEF65EB60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2" y="2386"/>
              <a:ext cx="1927" cy="10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DownPour">
                <a:avLst>
                  <a:gd name="adj1" fmla="val 813830"/>
                  <a:gd name="adj2" fmla="val 68565"/>
                </a:avLst>
              </a:prstTxWarp>
            </a:bodyPr>
            <a:lstStyle/>
            <a:p>
              <a:pPr algn="ctr"/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タイトル１</a:t>
              </a:r>
            </a:p>
          </p:txBody>
        </p:sp>
        <p:sp>
          <p:nvSpPr>
            <p:cNvPr id="27707" name="WordArt 59">
              <a:extLst>
                <a:ext uri="{FF2B5EF4-FFF2-40B4-BE49-F238E27FC236}">
                  <a16:creationId xmlns:a16="http://schemas.microsoft.com/office/drawing/2014/main" id="{C869EF06-6B50-401E-B670-CBA7E6A05D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2" y="2160"/>
              <a:ext cx="1361" cy="6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DownPour">
                <a:avLst>
                  <a:gd name="adj1" fmla="val 769009"/>
                  <a:gd name="adj2" fmla="val 68565"/>
                </a:avLst>
              </a:prstTxWarp>
            </a:bodyPr>
            <a:lstStyle/>
            <a:p>
              <a:pPr algn="ctr"/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タイトル１</a:t>
              </a:r>
            </a:p>
          </p:txBody>
        </p:sp>
      </p:grpSp>
      <p:grpSp>
        <p:nvGrpSpPr>
          <p:cNvPr id="27714" name="Group 66">
            <a:extLst>
              <a:ext uri="{FF2B5EF4-FFF2-40B4-BE49-F238E27FC236}">
                <a16:creationId xmlns:a16="http://schemas.microsoft.com/office/drawing/2014/main" id="{61AB8EFF-2193-4165-A331-25A51A5CA32B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188913"/>
            <a:ext cx="3960812" cy="2700337"/>
            <a:chOff x="625" y="2160"/>
            <a:chExt cx="2495" cy="1701"/>
          </a:xfrm>
        </p:grpSpPr>
        <p:sp>
          <p:nvSpPr>
            <p:cNvPr id="27715" name="WordArt 67">
              <a:extLst>
                <a:ext uri="{FF2B5EF4-FFF2-40B4-BE49-F238E27FC236}">
                  <a16:creationId xmlns:a16="http://schemas.microsoft.com/office/drawing/2014/main" id="{0E46829F-DE41-4810-AF1D-6BFADECE55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953"/>
              <a:ext cx="2495" cy="90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DownPour">
                <a:avLst>
                  <a:gd name="adj1" fmla="val 564543"/>
                  <a:gd name="adj2" fmla="val 68565"/>
                </a:avLst>
              </a:prstTxWarp>
            </a:bodyPr>
            <a:lstStyle/>
            <a:p>
              <a:pPr algn="ctr"/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タイトル１</a:t>
              </a:r>
            </a:p>
          </p:txBody>
        </p:sp>
        <p:sp>
          <p:nvSpPr>
            <p:cNvPr id="27716" name="WordArt 68">
              <a:extLst>
                <a:ext uri="{FF2B5EF4-FFF2-40B4-BE49-F238E27FC236}">
                  <a16:creationId xmlns:a16="http://schemas.microsoft.com/office/drawing/2014/main" id="{1B5EC181-0097-46B5-8DE0-FE34A4B00E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2" y="2386"/>
              <a:ext cx="1927" cy="10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DownPour">
                <a:avLst>
                  <a:gd name="adj1" fmla="val 813830"/>
                  <a:gd name="adj2" fmla="val 68565"/>
                </a:avLst>
              </a:prstTxWarp>
            </a:bodyPr>
            <a:lstStyle/>
            <a:p>
              <a:pPr algn="ctr"/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タイトル１</a:t>
              </a:r>
            </a:p>
          </p:txBody>
        </p:sp>
        <p:sp>
          <p:nvSpPr>
            <p:cNvPr id="27717" name="WordArt 69">
              <a:extLst>
                <a:ext uri="{FF2B5EF4-FFF2-40B4-BE49-F238E27FC236}">
                  <a16:creationId xmlns:a16="http://schemas.microsoft.com/office/drawing/2014/main" id="{FE22755A-6C6E-482E-B2C7-86E098BB46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2" y="2160"/>
              <a:ext cx="1361" cy="6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DownPour">
                <a:avLst>
                  <a:gd name="adj1" fmla="val 769009"/>
                  <a:gd name="adj2" fmla="val 68565"/>
                </a:avLst>
              </a:prstTxWarp>
            </a:bodyPr>
            <a:lstStyle/>
            <a:p>
              <a:pPr algn="ctr"/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タイトル１</a:t>
              </a:r>
            </a:p>
          </p:txBody>
        </p:sp>
      </p:grpSp>
      <p:grpSp>
        <p:nvGrpSpPr>
          <p:cNvPr id="27718" name="Group 70">
            <a:extLst>
              <a:ext uri="{FF2B5EF4-FFF2-40B4-BE49-F238E27FC236}">
                <a16:creationId xmlns:a16="http://schemas.microsoft.com/office/drawing/2014/main" id="{625FE52C-C9CA-45DC-B1F6-99A8EBB6CE0C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188913"/>
            <a:ext cx="3960813" cy="2700337"/>
            <a:chOff x="625" y="2160"/>
            <a:chExt cx="2495" cy="1701"/>
          </a:xfrm>
        </p:grpSpPr>
        <p:sp>
          <p:nvSpPr>
            <p:cNvPr id="27719" name="WordArt 71">
              <a:extLst>
                <a:ext uri="{FF2B5EF4-FFF2-40B4-BE49-F238E27FC236}">
                  <a16:creationId xmlns:a16="http://schemas.microsoft.com/office/drawing/2014/main" id="{5A720C1C-2E20-4C1B-9061-5BFD099FCA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953"/>
              <a:ext cx="2495" cy="90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DownPour">
                <a:avLst>
                  <a:gd name="adj1" fmla="val 564543"/>
                  <a:gd name="adj2" fmla="val 68565"/>
                </a:avLst>
              </a:prstTxWarp>
            </a:bodyPr>
            <a:lstStyle/>
            <a:p>
              <a:pPr algn="ctr"/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タイトル１</a:t>
              </a:r>
            </a:p>
          </p:txBody>
        </p:sp>
        <p:sp>
          <p:nvSpPr>
            <p:cNvPr id="27720" name="WordArt 72">
              <a:extLst>
                <a:ext uri="{FF2B5EF4-FFF2-40B4-BE49-F238E27FC236}">
                  <a16:creationId xmlns:a16="http://schemas.microsoft.com/office/drawing/2014/main" id="{0AD45136-3870-401F-A0EA-78E072374E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2" y="2386"/>
              <a:ext cx="1927" cy="10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DownPour">
                <a:avLst>
                  <a:gd name="adj1" fmla="val 813830"/>
                  <a:gd name="adj2" fmla="val 68565"/>
                </a:avLst>
              </a:prstTxWarp>
            </a:bodyPr>
            <a:lstStyle/>
            <a:p>
              <a:pPr algn="ctr"/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タイトル１</a:t>
              </a:r>
            </a:p>
          </p:txBody>
        </p:sp>
        <p:sp>
          <p:nvSpPr>
            <p:cNvPr id="27721" name="WordArt 73">
              <a:extLst>
                <a:ext uri="{FF2B5EF4-FFF2-40B4-BE49-F238E27FC236}">
                  <a16:creationId xmlns:a16="http://schemas.microsoft.com/office/drawing/2014/main" id="{7982EE4C-9806-4890-81A0-D50D9FC99A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2" y="2160"/>
              <a:ext cx="1361" cy="6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DownPour">
                <a:avLst>
                  <a:gd name="adj1" fmla="val 769009"/>
                  <a:gd name="adj2" fmla="val 68565"/>
                </a:avLst>
              </a:prstTxWarp>
            </a:bodyPr>
            <a:lstStyle/>
            <a:p>
              <a:pPr algn="ctr"/>
              <a:r>
                <a:rPr lang="ja-JP" altLang="en-US" sz="24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タイトル１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26" name="Group 162">
            <a:extLst>
              <a:ext uri="{FF2B5EF4-FFF2-40B4-BE49-F238E27FC236}">
                <a16:creationId xmlns:a16="http://schemas.microsoft.com/office/drawing/2014/main" id="{3FFEBBFC-C75E-4005-8C75-BF87DD5915B6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3608388"/>
            <a:ext cx="3781425" cy="2894012"/>
            <a:chOff x="3347" y="2273"/>
            <a:chExt cx="2382" cy="1823"/>
          </a:xfrm>
        </p:grpSpPr>
        <p:grpSp>
          <p:nvGrpSpPr>
            <p:cNvPr id="11427" name="Group 163">
              <a:extLst>
                <a:ext uri="{FF2B5EF4-FFF2-40B4-BE49-F238E27FC236}">
                  <a16:creationId xmlns:a16="http://schemas.microsoft.com/office/drawing/2014/main" id="{F3DA67FE-FAB4-4F1A-9B47-85DFE47ED9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2710"/>
              <a:ext cx="2382" cy="1386"/>
              <a:chOff x="739" y="1706"/>
              <a:chExt cx="4762" cy="2155"/>
            </a:xfrm>
          </p:grpSpPr>
          <p:sp>
            <p:nvSpPr>
              <p:cNvPr id="11428" name="Oval 164">
                <a:extLst>
                  <a:ext uri="{FF2B5EF4-FFF2-40B4-BE49-F238E27FC236}">
                    <a16:creationId xmlns:a16="http://schemas.microsoft.com/office/drawing/2014/main" id="{06F60D51-8CE2-4BCC-8761-CBF5BDE3B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29" name="Rectangle 165">
                <a:extLst>
                  <a:ext uri="{FF2B5EF4-FFF2-40B4-BE49-F238E27FC236}">
                    <a16:creationId xmlns:a16="http://schemas.microsoft.com/office/drawing/2014/main" id="{29F891A7-3954-4A8E-ABF8-3B3FCA2D6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30" name="Oval 166">
                <a:extLst>
                  <a:ext uri="{FF2B5EF4-FFF2-40B4-BE49-F238E27FC236}">
                    <a16:creationId xmlns:a16="http://schemas.microsoft.com/office/drawing/2014/main" id="{C8295C2E-370A-4B1D-A833-89A37A0577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31" name="Group 167">
              <a:extLst>
                <a:ext uri="{FF2B5EF4-FFF2-40B4-BE49-F238E27FC236}">
                  <a16:creationId xmlns:a16="http://schemas.microsoft.com/office/drawing/2014/main" id="{12BD6F79-E384-49FA-B054-74F2B84A7E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2589"/>
              <a:ext cx="2042" cy="1166"/>
              <a:chOff x="1079" y="1593"/>
              <a:chExt cx="4082" cy="1814"/>
            </a:xfrm>
          </p:grpSpPr>
          <p:sp>
            <p:nvSpPr>
              <p:cNvPr id="11432" name="Oval 168">
                <a:extLst>
                  <a:ext uri="{FF2B5EF4-FFF2-40B4-BE49-F238E27FC236}">
                    <a16:creationId xmlns:a16="http://schemas.microsoft.com/office/drawing/2014/main" id="{8233F9FE-47BE-4253-B04D-D38FF9500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33" name="Rectangle 169">
                <a:extLst>
                  <a:ext uri="{FF2B5EF4-FFF2-40B4-BE49-F238E27FC236}">
                    <a16:creationId xmlns:a16="http://schemas.microsoft.com/office/drawing/2014/main" id="{4A3A55F8-3567-4CD4-BE5B-297BB7ED00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34" name="Oval 170">
                <a:extLst>
                  <a:ext uri="{FF2B5EF4-FFF2-40B4-BE49-F238E27FC236}">
                    <a16:creationId xmlns:a16="http://schemas.microsoft.com/office/drawing/2014/main" id="{CF2AD08E-CB79-4D19-8E0D-7815A72C5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35" name="Group 171">
              <a:extLst>
                <a:ext uri="{FF2B5EF4-FFF2-40B4-BE49-F238E27FC236}">
                  <a16:creationId xmlns:a16="http://schemas.microsoft.com/office/drawing/2014/main" id="{F2EC0305-D238-4ED7-9203-15483BDED2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87" y="2468"/>
              <a:ext cx="1702" cy="948"/>
              <a:chOff x="1419" y="1480"/>
              <a:chExt cx="3402" cy="1474"/>
            </a:xfrm>
          </p:grpSpPr>
          <p:sp>
            <p:nvSpPr>
              <p:cNvPr id="11436" name="Oval 172">
                <a:extLst>
                  <a:ext uri="{FF2B5EF4-FFF2-40B4-BE49-F238E27FC236}">
                    <a16:creationId xmlns:a16="http://schemas.microsoft.com/office/drawing/2014/main" id="{B677C8E8-1106-465E-A9EE-FB0D80DBB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37" name="Rectangle 173">
                <a:extLst>
                  <a:ext uri="{FF2B5EF4-FFF2-40B4-BE49-F238E27FC236}">
                    <a16:creationId xmlns:a16="http://schemas.microsoft.com/office/drawing/2014/main" id="{90154B72-2BE1-4401-88D0-6263B5697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33CC33">
                      <a:gamma/>
                      <a:shade val="46275"/>
                      <a:invGamma/>
                    </a:srgbClr>
                  </a:gs>
                  <a:gs pos="5000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38" name="Oval 174">
                <a:extLst>
                  <a:ext uri="{FF2B5EF4-FFF2-40B4-BE49-F238E27FC236}">
                    <a16:creationId xmlns:a16="http://schemas.microsoft.com/office/drawing/2014/main" id="{DF56B683-D451-484D-B8C1-4ABD4C0CE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CC33"/>
                  </a:gs>
                  <a:gs pos="100000">
                    <a:srgbClr val="33CC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39" name="Group 175">
              <a:extLst>
                <a:ext uri="{FF2B5EF4-FFF2-40B4-BE49-F238E27FC236}">
                  <a16:creationId xmlns:a16="http://schemas.microsoft.com/office/drawing/2014/main" id="{06E23C2E-D5B6-483F-8616-CA7B480A9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7" y="2346"/>
              <a:ext cx="1362" cy="729"/>
              <a:chOff x="1759" y="1366"/>
              <a:chExt cx="2722" cy="1134"/>
            </a:xfrm>
          </p:grpSpPr>
          <p:sp>
            <p:nvSpPr>
              <p:cNvPr id="11440" name="Oval 176">
                <a:extLst>
                  <a:ext uri="{FF2B5EF4-FFF2-40B4-BE49-F238E27FC236}">
                    <a16:creationId xmlns:a16="http://schemas.microsoft.com/office/drawing/2014/main" id="{3146CBE8-13F7-41EF-BE4F-1731B70D0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FF99">
                      <a:gamma/>
                      <a:shade val="46275"/>
                      <a:invGamma/>
                    </a:srgbClr>
                  </a:gs>
                  <a:gs pos="5000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41" name="Rectangle 177">
                <a:extLst>
                  <a:ext uri="{FF2B5EF4-FFF2-40B4-BE49-F238E27FC236}">
                    <a16:creationId xmlns:a16="http://schemas.microsoft.com/office/drawing/2014/main" id="{11E7D806-0FDB-4BEF-9C18-96B5B9E02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99FF99">
                      <a:gamma/>
                      <a:shade val="46275"/>
                      <a:invGamma/>
                    </a:srgbClr>
                  </a:gs>
                  <a:gs pos="5000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42" name="Oval 178">
                <a:extLst>
                  <a:ext uri="{FF2B5EF4-FFF2-40B4-BE49-F238E27FC236}">
                    <a16:creationId xmlns:a16="http://schemas.microsoft.com/office/drawing/2014/main" id="{BF0C5A62-22F3-408D-AC3A-FD9682C44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99FF99"/>
                  </a:gs>
                  <a:gs pos="100000">
                    <a:srgbClr val="99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43" name="Group 179">
              <a:extLst>
                <a:ext uri="{FF2B5EF4-FFF2-40B4-BE49-F238E27FC236}">
                  <a16:creationId xmlns:a16="http://schemas.microsoft.com/office/drawing/2014/main" id="{5DFD70E1-EC12-48F0-984C-6468F289E6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7" y="2273"/>
              <a:ext cx="1022" cy="511"/>
              <a:chOff x="2099" y="1253"/>
              <a:chExt cx="2042" cy="794"/>
            </a:xfrm>
          </p:grpSpPr>
          <p:sp>
            <p:nvSpPr>
              <p:cNvPr id="11444" name="Oval 180">
                <a:extLst>
                  <a:ext uri="{FF2B5EF4-FFF2-40B4-BE49-F238E27FC236}">
                    <a16:creationId xmlns:a16="http://schemas.microsoft.com/office/drawing/2014/main" id="{A3AAB073-7B49-4A0B-88F1-196CCE47A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45" name="Rectangle 181">
                <a:extLst>
                  <a:ext uri="{FF2B5EF4-FFF2-40B4-BE49-F238E27FC236}">
                    <a16:creationId xmlns:a16="http://schemas.microsoft.com/office/drawing/2014/main" id="{E8E26008-1FC8-4471-89EA-22B4D93BB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46" name="Oval 182">
                <a:extLst>
                  <a:ext uri="{FF2B5EF4-FFF2-40B4-BE49-F238E27FC236}">
                    <a16:creationId xmlns:a16="http://schemas.microsoft.com/office/drawing/2014/main" id="{DC80B0A8-4F62-4C4A-85DA-BDCB5DB0A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405" name="Group 141">
            <a:extLst>
              <a:ext uri="{FF2B5EF4-FFF2-40B4-BE49-F238E27FC236}">
                <a16:creationId xmlns:a16="http://schemas.microsoft.com/office/drawing/2014/main" id="{10818488-8D13-45E4-B1D1-3F826E511B41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3608388"/>
            <a:ext cx="3781425" cy="2894012"/>
            <a:chOff x="512" y="2273"/>
            <a:chExt cx="2382" cy="1823"/>
          </a:xfrm>
        </p:grpSpPr>
        <p:grpSp>
          <p:nvGrpSpPr>
            <p:cNvPr id="11406" name="Group 142">
              <a:extLst>
                <a:ext uri="{FF2B5EF4-FFF2-40B4-BE49-F238E27FC236}">
                  <a16:creationId xmlns:a16="http://schemas.microsoft.com/office/drawing/2014/main" id="{4A6FFE3F-7D39-43AC-8234-CD96138035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2710"/>
              <a:ext cx="2382" cy="1386"/>
              <a:chOff x="739" y="1706"/>
              <a:chExt cx="4762" cy="2155"/>
            </a:xfrm>
          </p:grpSpPr>
          <p:sp>
            <p:nvSpPr>
              <p:cNvPr id="11407" name="Oval 143">
                <a:extLst>
                  <a:ext uri="{FF2B5EF4-FFF2-40B4-BE49-F238E27FC236}">
                    <a16:creationId xmlns:a16="http://schemas.microsoft.com/office/drawing/2014/main" id="{57DF6593-8AC0-4259-9B1F-090482089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08" name="Rectangle 144">
                <a:extLst>
                  <a:ext uri="{FF2B5EF4-FFF2-40B4-BE49-F238E27FC236}">
                    <a16:creationId xmlns:a16="http://schemas.microsoft.com/office/drawing/2014/main" id="{323E27F0-56F6-4751-A1F1-A8D863608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09" name="Oval 145">
                <a:extLst>
                  <a:ext uri="{FF2B5EF4-FFF2-40B4-BE49-F238E27FC236}">
                    <a16:creationId xmlns:a16="http://schemas.microsoft.com/office/drawing/2014/main" id="{DF7E8812-E46E-4C0C-8A7B-7837796DC9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10" name="Group 146">
              <a:extLst>
                <a:ext uri="{FF2B5EF4-FFF2-40B4-BE49-F238E27FC236}">
                  <a16:creationId xmlns:a16="http://schemas.microsoft.com/office/drawing/2014/main" id="{CF0B5161-CB1B-46B2-B117-5B87CFA40D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2" y="2589"/>
              <a:ext cx="2042" cy="1166"/>
              <a:chOff x="1079" y="1593"/>
              <a:chExt cx="4082" cy="1814"/>
            </a:xfrm>
          </p:grpSpPr>
          <p:sp>
            <p:nvSpPr>
              <p:cNvPr id="11411" name="Oval 147">
                <a:extLst>
                  <a:ext uri="{FF2B5EF4-FFF2-40B4-BE49-F238E27FC236}">
                    <a16:creationId xmlns:a16="http://schemas.microsoft.com/office/drawing/2014/main" id="{B0B74C39-FFB7-4A27-9C3F-B79AD5A07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12" name="Rectangle 148">
                <a:extLst>
                  <a:ext uri="{FF2B5EF4-FFF2-40B4-BE49-F238E27FC236}">
                    <a16:creationId xmlns:a16="http://schemas.microsoft.com/office/drawing/2014/main" id="{D4874409-36A1-473A-879D-060054C34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13" name="Oval 149">
                <a:extLst>
                  <a:ext uri="{FF2B5EF4-FFF2-40B4-BE49-F238E27FC236}">
                    <a16:creationId xmlns:a16="http://schemas.microsoft.com/office/drawing/2014/main" id="{F02EAA6D-522F-49D8-AAEB-A0CF591B5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14" name="Group 150">
              <a:extLst>
                <a:ext uri="{FF2B5EF4-FFF2-40B4-BE49-F238E27FC236}">
                  <a16:creationId xmlns:a16="http://schemas.microsoft.com/office/drawing/2014/main" id="{E23AFA97-0C8A-4332-A53C-C24D03393B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2468"/>
              <a:ext cx="1702" cy="948"/>
              <a:chOff x="1419" y="1480"/>
              <a:chExt cx="3402" cy="1474"/>
            </a:xfrm>
          </p:grpSpPr>
          <p:sp>
            <p:nvSpPr>
              <p:cNvPr id="11415" name="Oval 151">
                <a:extLst>
                  <a:ext uri="{FF2B5EF4-FFF2-40B4-BE49-F238E27FC236}">
                    <a16:creationId xmlns:a16="http://schemas.microsoft.com/office/drawing/2014/main" id="{A786DFDA-E898-4408-AC48-50B99804CF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16" name="Rectangle 152">
                <a:extLst>
                  <a:ext uri="{FF2B5EF4-FFF2-40B4-BE49-F238E27FC236}">
                    <a16:creationId xmlns:a16="http://schemas.microsoft.com/office/drawing/2014/main" id="{9DA00AAE-249C-43C7-8C48-C6FAC8D3A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FF5050">
                      <a:gamma/>
                      <a:shade val="46275"/>
                      <a:invGamma/>
                    </a:srgbClr>
                  </a:gs>
                  <a:gs pos="5000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17" name="Oval 153">
                <a:extLst>
                  <a:ext uri="{FF2B5EF4-FFF2-40B4-BE49-F238E27FC236}">
                    <a16:creationId xmlns:a16="http://schemas.microsoft.com/office/drawing/2014/main" id="{82E6AA80-6C2C-4835-988F-4D1E462FF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5050"/>
                  </a:gs>
                  <a:gs pos="100000">
                    <a:srgbClr val="FF505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18" name="Group 154">
              <a:extLst>
                <a:ext uri="{FF2B5EF4-FFF2-40B4-BE49-F238E27FC236}">
                  <a16:creationId xmlns:a16="http://schemas.microsoft.com/office/drawing/2014/main" id="{2AB30C72-5C8C-4B1B-8C66-DC7B3785B4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22" y="2346"/>
              <a:ext cx="1362" cy="729"/>
              <a:chOff x="1759" y="1366"/>
              <a:chExt cx="2722" cy="1134"/>
            </a:xfrm>
          </p:grpSpPr>
          <p:sp>
            <p:nvSpPr>
              <p:cNvPr id="11419" name="Oval 155">
                <a:extLst>
                  <a:ext uri="{FF2B5EF4-FFF2-40B4-BE49-F238E27FC236}">
                    <a16:creationId xmlns:a16="http://schemas.microsoft.com/office/drawing/2014/main" id="{3DC8BC47-DB3A-4ABD-8681-F38D613B6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20" name="Rectangle 156">
                <a:extLst>
                  <a:ext uri="{FF2B5EF4-FFF2-40B4-BE49-F238E27FC236}">
                    <a16:creationId xmlns:a16="http://schemas.microsoft.com/office/drawing/2014/main" id="{19D378F1-3CCE-45F1-B4CE-D4FB9B0E4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21" name="Oval 157">
                <a:extLst>
                  <a:ext uri="{FF2B5EF4-FFF2-40B4-BE49-F238E27FC236}">
                    <a16:creationId xmlns:a16="http://schemas.microsoft.com/office/drawing/2014/main" id="{73307B2B-F4F4-4730-886B-B6CE2BA88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22" name="Group 158">
              <a:extLst>
                <a:ext uri="{FF2B5EF4-FFF2-40B4-BE49-F238E27FC236}">
                  <a16:creationId xmlns:a16="http://schemas.microsoft.com/office/drawing/2014/main" id="{783CD507-0EF9-41E9-B634-C63DF1C43C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273"/>
              <a:ext cx="1022" cy="511"/>
              <a:chOff x="2099" y="1253"/>
              <a:chExt cx="2042" cy="794"/>
            </a:xfrm>
          </p:grpSpPr>
          <p:sp>
            <p:nvSpPr>
              <p:cNvPr id="11423" name="Oval 159">
                <a:extLst>
                  <a:ext uri="{FF2B5EF4-FFF2-40B4-BE49-F238E27FC236}">
                    <a16:creationId xmlns:a16="http://schemas.microsoft.com/office/drawing/2014/main" id="{A7800034-5154-4222-8AAB-E1C08B65A7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24" name="Rectangle 160">
                <a:extLst>
                  <a:ext uri="{FF2B5EF4-FFF2-40B4-BE49-F238E27FC236}">
                    <a16:creationId xmlns:a16="http://schemas.microsoft.com/office/drawing/2014/main" id="{53916B66-1118-4A2C-9C25-700D93255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FFCCCC">
                      <a:gamma/>
                      <a:shade val="46275"/>
                      <a:invGamma/>
                    </a:srgbClr>
                  </a:gs>
                  <a:gs pos="5000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25" name="Oval 161">
                <a:extLst>
                  <a:ext uri="{FF2B5EF4-FFF2-40B4-BE49-F238E27FC236}">
                    <a16:creationId xmlns:a16="http://schemas.microsoft.com/office/drawing/2014/main" id="{BAAE664E-A823-4F56-BEAF-76D8DFBFD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CCCC"/>
                  </a:gs>
                  <a:gs pos="100000">
                    <a:srgbClr val="FFCC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287" name="Group 23">
            <a:extLst>
              <a:ext uri="{FF2B5EF4-FFF2-40B4-BE49-F238E27FC236}">
                <a16:creationId xmlns:a16="http://schemas.microsoft.com/office/drawing/2014/main" id="{83B36087-77FC-4768-A30A-175273ADA7C2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549275"/>
            <a:ext cx="3781425" cy="2894013"/>
            <a:chOff x="739" y="346"/>
            <a:chExt cx="4762" cy="3645"/>
          </a:xfrm>
        </p:grpSpPr>
        <p:grpSp>
          <p:nvGrpSpPr>
            <p:cNvPr id="11267" name="Group 3">
              <a:extLst>
                <a:ext uri="{FF2B5EF4-FFF2-40B4-BE49-F238E27FC236}">
                  <a16:creationId xmlns:a16="http://schemas.microsoft.com/office/drawing/2014/main" id="{BDE5036C-9164-4CA5-8A12-ED5EB1CC98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1220"/>
              <a:ext cx="4762" cy="2771"/>
              <a:chOff x="739" y="1706"/>
              <a:chExt cx="4762" cy="2155"/>
            </a:xfrm>
          </p:grpSpPr>
          <p:sp>
            <p:nvSpPr>
              <p:cNvPr id="11268" name="Oval 4">
                <a:extLst>
                  <a:ext uri="{FF2B5EF4-FFF2-40B4-BE49-F238E27FC236}">
                    <a16:creationId xmlns:a16="http://schemas.microsoft.com/office/drawing/2014/main" id="{FDDA8327-37BD-4FD7-8689-624FE4915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80">
                      <a:gamma/>
                      <a:shade val="46275"/>
                      <a:invGamma/>
                    </a:srgbClr>
                  </a:gs>
                  <a:gs pos="5000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69" name="Rectangle 5">
                <a:extLst>
                  <a:ext uri="{FF2B5EF4-FFF2-40B4-BE49-F238E27FC236}">
                    <a16:creationId xmlns:a16="http://schemas.microsoft.com/office/drawing/2014/main" id="{3368A63A-0370-4DCC-968F-F17AD1B093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000080">
                      <a:gamma/>
                      <a:shade val="46275"/>
                      <a:invGamma/>
                    </a:srgbClr>
                  </a:gs>
                  <a:gs pos="5000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70" name="Oval 6">
                <a:extLst>
                  <a:ext uri="{FF2B5EF4-FFF2-40B4-BE49-F238E27FC236}">
                    <a16:creationId xmlns:a16="http://schemas.microsoft.com/office/drawing/2014/main" id="{AB0385D2-12FC-4DBC-9E19-72E1D6E64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271" name="Group 7">
              <a:extLst>
                <a:ext uri="{FF2B5EF4-FFF2-40B4-BE49-F238E27FC236}">
                  <a16:creationId xmlns:a16="http://schemas.microsoft.com/office/drawing/2014/main" id="{60501144-1158-497B-93C3-8E7439F5F1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978"/>
              <a:ext cx="4082" cy="2332"/>
              <a:chOff x="1079" y="1593"/>
              <a:chExt cx="4082" cy="1814"/>
            </a:xfrm>
          </p:grpSpPr>
          <p:sp>
            <p:nvSpPr>
              <p:cNvPr id="11272" name="Oval 8">
                <a:extLst>
                  <a:ext uri="{FF2B5EF4-FFF2-40B4-BE49-F238E27FC236}">
                    <a16:creationId xmlns:a16="http://schemas.microsoft.com/office/drawing/2014/main" id="{BF303174-70A8-4AF1-BF9A-6458494199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33FF">
                      <a:gamma/>
                      <a:shade val="46275"/>
                      <a:invGamma/>
                    </a:srgbClr>
                  </a:gs>
                  <a:gs pos="5000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73" name="Rectangle 9">
                <a:extLst>
                  <a:ext uri="{FF2B5EF4-FFF2-40B4-BE49-F238E27FC236}">
                    <a16:creationId xmlns:a16="http://schemas.microsoft.com/office/drawing/2014/main" id="{857933F4-BCAD-4936-9CD4-83BC6380B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3333FF">
                      <a:gamma/>
                      <a:shade val="46275"/>
                      <a:invGamma/>
                    </a:srgbClr>
                  </a:gs>
                  <a:gs pos="5000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74" name="Oval 10">
                <a:extLst>
                  <a:ext uri="{FF2B5EF4-FFF2-40B4-BE49-F238E27FC236}">
                    <a16:creationId xmlns:a16="http://schemas.microsoft.com/office/drawing/2014/main" id="{DEA942A6-74E9-4F74-844A-EA1727AC25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275" name="Group 11">
              <a:extLst>
                <a:ext uri="{FF2B5EF4-FFF2-40B4-BE49-F238E27FC236}">
                  <a16:creationId xmlns:a16="http://schemas.microsoft.com/office/drawing/2014/main" id="{C58E89BB-6B24-4A97-A4DD-22CB341270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735"/>
              <a:ext cx="3402" cy="1896"/>
              <a:chOff x="1419" y="1480"/>
              <a:chExt cx="3402" cy="1474"/>
            </a:xfrm>
          </p:grpSpPr>
          <p:sp>
            <p:nvSpPr>
              <p:cNvPr id="11276" name="Oval 12">
                <a:extLst>
                  <a:ext uri="{FF2B5EF4-FFF2-40B4-BE49-F238E27FC236}">
                    <a16:creationId xmlns:a16="http://schemas.microsoft.com/office/drawing/2014/main" id="{7DAF661D-5C85-4245-8CC1-46D622B4E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77" name="Rectangle 13">
                <a:extLst>
                  <a:ext uri="{FF2B5EF4-FFF2-40B4-BE49-F238E27FC236}">
                    <a16:creationId xmlns:a16="http://schemas.microsoft.com/office/drawing/2014/main" id="{7CB5ED41-46CF-4CEF-A722-A8A757976B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78" name="Oval 14">
                <a:extLst>
                  <a:ext uri="{FF2B5EF4-FFF2-40B4-BE49-F238E27FC236}">
                    <a16:creationId xmlns:a16="http://schemas.microsoft.com/office/drawing/2014/main" id="{1FFC5840-47A6-436C-B592-2E3129E04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279" name="Group 15">
              <a:extLst>
                <a:ext uri="{FF2B5EF4-FFF2-40B4-BE49-F238E27FC236}">
                  <a16:creationId xmlns:a16="http://schemas.microsoft.com/office/drawing/2014/main" id="{AB25819C-9878-4BDD-B8BE-50219F5608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492"/>
              <a:ext cx="2722" cy="1458"/>
              <a:chOff x="1759" y="1366"/>
              <a:chExt cx="2722" cy="1134"/>
            </a:xfrm>
          </p:grpSpPr>
          <p:sp>
            <p:nvSpPr>
              <p:cNvPr id="11280" name="Oval 16">
                <a:extLst>
                  <a:ext uri="{FF2B5EF4-FFF2-40B4-BE49-F238E27FC236}">
                    <a16:creationId xmlns:a16="http://schemas.microsoft.com/office/drawing/2014/main" id="{74D13B75-933E-4C61-9246-1A7C23E95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81" name="Rectangle 17">
                <a:extLst>
                  <a:ext uri="{FF2B5EF4-FFF2-40B4-BE49-F238E27FC236}">
                    <a16:creationId xmlns:a16="http://schemas.microsoft.com/office/drawing/2014/main" id="{E2220107-A3E3-4C15-8B81-E8A14DB58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82" name="Oval 18">
                <a:extLst>
                  <a:ext uri="{FF2B5EF4-FFF2-40B4-BE49-F238E27FC236}">
                    <a16:creationId xmlns:a16="http://schemas.microsoft.com/office/drawing/2014/main" id="{94CA12BC-4105-46F5-9EA5-31032DCB37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283" name="Group 19">
              <a:extLst>
                <a:ext uri="{FF2B5EF4-FFF2-40B4-BE49-F238E27FC236}">
                  <a16:creationId xmlns:a16="http://schemas.microsoft.com/office/drawing/2014/main" id="{87CB99A2-E77C-480C-A481-CE61219E53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346"/>
              <a:ext cx="2042" cy="1021"/>
              <a:chOff x="2099" y="1253"/>
              <a:chExt cx="2042" cy="794"/>
            </a:xfrm>
          </p:grpSpPr>
          <p:sp>
            <p:nvSpPr>
              <p:cNvPr id="11284" name="Oval 20">
                <a:extLst>
                  <a:ext uri="{FF2B5EF4-FFF2-40B4-BE49-F238E27FC236}">
                    <a16:creationId xmlns:a16="http://schemas.microsoft.com/office/drawing/2014/main" id="{0EFF925E-A888-46D3-BD33-324F4FEC1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85" name="Rectangle 21">
                <a:extLst>
                  <a:ext uri="{FF2B5EF4-FFF2-40B4-BE49-F238E27FC236}">
                    <a16:creationId xmlns:a16="http://schemas.microsoft.com/office/drawing/2014/main" id="{E281D948-F1B5-4543-8011-94232D46ED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86" name="Oval 22">
                <a:extLst>
                  <a:ext uri="{FF2B5EF4-FFF2-40B4-BE49-F238E27FC236}">
                    <a16:creationId xmlns:a16="http://schemas.microsoft.com/office/drawing/2014/main" id="{2926C00C-770C-435E-B316-975C90C3C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1356" name="WordArt 92">
            <a:extLst>
              <a:ext uri="{FF2B5EF4-FFF2-40B4-BE49-F238E27FC236}">
                <a16:creationId xmlns:a16="http://schemas.microsoft.com/office/drawing/2014/main" id="{1EA52A04-9B58-43E7-BB0A-58A991F9016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901700" y="4689475"/>
            <a:ext cx="3600450" cy="15303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127831"/>
                <a:gd name="adj2" fmla="val 7466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57" name="WordArt 93">
            <a:extLst>
              <a:ext uri="{FF2B5EF4-FFF2-40B4-BE49-F238E27FC236}">
                <a16:creationId xmlns:a16="http://schemas.microsoft.com/office/drawing/2014/main" id="{CD6D3493-B584-457B-AA55-62FA2A5C937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082675" y="4059238"/>
            <a:ext cx="3240088" cy="16208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309842"/>
                <a:gd name="adj2" fmla="val 7466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58" name="WordArt 94">
            <a:extLst>
              <a:ext uri="{FF2B5EF4-FFF2-40B4-BE49-F238E27FC236}">
                <a16:creationId xmlns:a16="http://schemas.microsoft.com/office/drawing/2014/main" id="{E430278B-E841-45DF-A68E-7DBAAC741BF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352550" y="3698875"/>
            <a:ext cx="2700338" cy="1441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472724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59" name="WordArt 95">
            <a:extLst>
              <a:ext uri="{FF2B5EF4-FFF2-40B4-BE49-F238E27FC236}">
                <a16:creationId xmlns:a16="http://schemas.microsoft.com/office/drawing/2014/main" id="{15CCAABA-951F-431E-9682-DA4EA6CE391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22425" y="3429000"/>
            <a:ext cx="2160588" cy="11699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491440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60" name="WordArt 96">
            <a:extLst>
              <a:ext uri="{FF2B5EF4-FFF2-40B4-BE49-F238E27FC236}">
                <a16:creationId xmlns:a16="http://schemas.microsoft.com/office/drawing/2014/main" id="{AB2594E5-BBF8-42FC-BE03-D8BF55EE046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892300" y="3068638"/>
            <a:ext cx="1620838" cy="10810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782624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grpSp>
        <p:nvGrpSpPr>
          <p:cNvPr id="11361" name="Group 97">
            <a:extLst>
              <a:ext uri="{FF2B5EF4-FFF2-40B4-BE49-F238E27FC236}">
                <a16:creationId xmlns:a16="http://schemas.microsoft.com/office/drawing/2014/main" id="{FE4864C1-5522-4C03-A3B6-AD39C9CF288D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549275"/>
            <a:ext cx="3781425" cy="2894013"/>
            <a:chOff x="739" y="346"/>
            <a:chExt cx="4762" cy="3645"/>
          </a:xfrm>
        </p:grpSpPr>
        <p:grpSp>
          <p:nvGrpSpPr>
            <p:cNvPr id="11362" name="Group 98">
              <a:extLst>
                <a:ext uri="{FF2B5EF4-FFF2-40B4-BE49-F238E27FC236}">
                  <a16:creationId xmlns:a16="http://schemas.microsoft.com/office/drawing/2014/main" id="{C3C43D05-795C-45EC-A481-37D0FCC9A4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1220"/>
              <a:ext cx="4762" cy="2771"/>
              <a:chOff x="739" y="1706"/>
              <a:chExt cx="4762" cy="2155"/>
            </a:xfrm>
          </p:grpSpPr>
          <p:sp>
            <p:nvSpPr>
              <p:cNvPr id="11363" name="Oval 99">
                <a:extLst>
                  <a:ext uri="{FF2B5EF4-FFF2-40B4-BE49-F238E27FC236}">
                    <a16:creationId xmlns:a16="http://schemas.microsoft.com/office/drawing/2014/main" id="{D5EA0D08-AC7E-4268-B63C-D436D03DB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64" name="Rectangle 100">
                <a:extLst>
                  <a:ext uri="{FF2B5EF4-FFF2-40B4-BE49-F238E27FC236}">
                    <a16:creationId xmlns:a16="http://schemas.microsoft.com/office/drawing/2014/main" id="{4A67E44C-12C7-48E6-AE22-2EE101CB4C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65" name="Oval 101">
                <a:extLst>
                  <a:ext uri="{FF2B5EF4-FFF2-40B4-BE49-F238E27FC236}">
                    <a16:creationId xmlns:a16="http://schemas.microsoft.com/office/drawing/2014/main" id="{D75F3682-D71D-464C-B996-33BD39E7C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366" name="Group 102">
              <a:extLst>
                <a:ext uri="{FF2B5EF4-FFF2-40B4-BE49-F238E27FC236}">
                  <a16:creationId xmlns:a16="http://schemas.microsoft.com/office/drawing/2014/main" id="{A191D29D-1F1F-4129-828E-74637DFE47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978"/>
              <a:ext cx="4082" cy="2332"/>
              <a:chOff x="1079" y="1593"/>
              <a:chExt cx="4082" cy="1814"/>
            </a:xfrm>
          </p:grpSpPr>
          <p:sp>
            <p:nvSpPr>
              <p:cNvPr id="11367" name="Oval 103">
                <a:extLst>
                  <a:ext uri="{FF2B5EF4-FFF2-40B4-BE49-F238E27FC236}">
                    <a16:creationId xmlns:a16="http://schemas.microsoft.com/office/drawing/2014/main" id="{909B1389-28F5-43EC-BF96-FA01740EF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68" name="Rectangle 104">
                <a:extLst>
                  <a:ext uri="{FF2B5EF4-FFF2-40B4-BE49-F238E27FC236}">
                    <a16:creationId xmlns:a16="http://schemas.microsoft.com/office/drawing/2014/main" id="{A9BF62AF-CB60-491C-8304-3FBE9E9B6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69" name="Oval 105">
                <a:extLst>
                  <a:ext uri="{FF2B5EF4-FFF2-40B4-BE49-F238E27FC236}">
                    <a16:creationId xmlns:a16="http://schemas.microsoft.com/office/drawing/2014/main" id="{B233DDD3-33D8-4960-973D-1070AAEE5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370" name="Group 106">
              <a:extLst>
                <a:ext uri="{FF2B5EF4-FFF2-40B4-BE49-F238E27FC236}">
                  <a16:creationId xmlns:a16="http://schemas.microsoft.com/office/drawing/2014/main" id="{7AAAB694-F662-4171-8F16-BB0052D642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735"/>
              <a:ext cx="3402" cy="1896"/>
              <a:chOff x="1419" y="1480"/>
              <a:chExt cx="3402" cy="1474"/>
            </a:xfrm>
          </p:grpSpPr>
          <p:sp>
            <p:nvSpPr>
              <p:cNvPr id="11371" name="Oval 107">
                <a:extLst>
                  <a:ext uri="{FF2B5EF4-FFF2-40B4-BE49-F238E27FC236}">
                    <a16:creationId xmlns:a16="http://schemas.microsoft.com/office/drawing/2014/main" id="{3AF8048D-A4BD-4391-9192-8880F1679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FF66">
                      <a:gamma/>
                      <a:shade val="46275"/>
                      <a:invGamma/>
                    </a:srgbClr>
                  </a:gs>
                  <a:gs pos="5000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72" name="Rectangle 108">
                <a:extLst>
                  <a:ext uri="{FF2B5EF4-FFF2-40B4-BE49-F238E27FC236}">
                    <a16:creationId xmlns:a16="http://schemas.microsoft.com/office/drawing/2014/main" id="{4E89638C-AD94-400A-A03C-F32B1BEF3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FFFF66">
                      <a:gamma/>
                      <a:shade val="46275"/>
                      <a:invGamma/>
                    </a:srgbClr>
                  </a:gs>
                  <a:gs pos="5000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73" name="Oval 109">
                <a:extLst>
                  <a:ext uri="{FF2B5EF4-FFF2-40B4-BE49-F238E27FC236}">
                    <a16:creationId xmlns:a16="http://schemas.microsoft.com/office/drawing/2014/main" id="{36565430-463E-4455-A8F3-433D8A571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374" name="Group 110">
              <a:extLst>
                <a:ext uri="{FF2B5EF4-FFF2-40B4-BE49-F238E27FC236}">
                  <a16:creationId xmlns:a16="http://schemas.microsoft.com/office/drawing/2014/main" id="{7914072D-0DEF-45EE-A650-35FFA529DB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492"/>
              <a:ext cx="2722" cy="1458"/>
              <a:chOff x="1759" y="1366"/>
              <a:chExt cx="2722" cy="1134"/>
            </a:xfrm>
          </p:grpSpPr>
          <p:sp>
            <p:nvSpPr>
              <p:cNvPr id="11375" name="Oval 111">
                <a:extLst>
                  <a:ext uri="{FF2B5EF4-FFF2-40B4-BE49-F238E27FC236}">
                    <a16:creationId xmlns:a16="http://schemas.microsoft.com/office/drawing/2014/main" id="{0138C425-6A10-4232-B56C-BA4B53ECD4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76" name="Rectangle 112">
                <a:extLst>
                  <a:ext uri="{FF2B5EF4-FFF2-40B4-BE49-F238E27FC236}">
                    <a16:creationId xmlns:a16="http://schemas.microsoft.com/office/drawing/2014/main" id="{93D4E605-49AA-491C-BDB7-D7B78E6F7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77" name="Oval 113">
                <a:extLst>
                  <a:ext uri="{FF2B5EF4-FFF2-40B4-BE49-F238E27FC236}">
                    <a16:creationId xmlns:a16="http://schemas.microsoft.com/office/drawing/2014/main" id="{6F29FFC6-87F1-463D-BC61-C6E710546C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378" name="Group 114">
              <a:extLst>
                <a:ext uri="{FF2B5EF4-FFF2-40B4-BE49-F238E27FC236}">
                  <a16:creationId xmlns:a16="http://schemas.microsoft.com/office/drawing/2014/main" id="{B2538D68-89F0-44A8-BD5B-047D0A64AE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346"/>
              <a:ext cx="2042" cy="1021"/>
              <a:chOff x="2099" y="1253"/>
              <a:chExt cx="2042" cy="794"/>
            </a:xfrm>
          </p:grpSpPr>
          <p:sp>
            <p:nvSpPr>
              <p:cNvPr id="11379" name="Oval 115">
                <a:extLst>
                  <a:ext uri="{FF2B5EF4-FFF2-40B4-BE49-F238E27FC236}">
                    <a16:creationId xmlns:a16="http://schemas.microsoft.com/office/drawing/2014/main" id="{15C8E9E2-6BB0-4434-98F5-19485BCD5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FFCC">
                      <a:gamma/>
                      <a:shade val="46275"/>
                      <a:invGamma/>
                    </a:srgbClr>
                  </a:gs>
                  <a:gs pos="5000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80" name="Rectangle 116">
                <a:extLst>
                  <a:ext uri="{FF2B5EF4-FFF2-40B4-BE49-F238E27FC236}">
                    <a16:creationId xmlns:a16="http://schemas.microsoft.com/office/drawing/2014/main" id="{C68EB5A7-9EE5-470C-89C8-D1A2627CF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FFFFCC">
                      <a:gamma/>
                      <a:shade val="46275"/>
                      <a:invGamma/>
                    </a:srgbClr>
                  </a:gs>
                  <a:gs pos="5000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81" name="Oval 117">
                <a:extLst>
                  <a:ext uri="{FF2B5EF4-FFF2-40B4-BE49-F238E27FC236}">
                    <a16:creationId xmlns:a16="http://schemas.microsoft.com/office/drawing/2014/main" id="{B6E749E1-D8B1-4E38-B340-3B13A23C31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1387" name="WordArt 123">
            <a:extLst>
              <a:ext uri="{FF2B5EF4-FFF2-40B4-BE49-F238E27FC236}">
                <a16:creationId xmlns:a16="http://schemas.microsoft.com/office/drawing/2014/main" id="{726AF181-3AEA-43A0-B1FA-771821E43AA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403850" y="1620838"/>
            <a:ext cx="3600450" cy="15303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127831"/>
                <a:gd name="adj2" fmla="val 7466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88" name="WordArt 124">
            <a:extLst>
              <a:ext uri="{FF2B5EF4-FFF2-40B4-BE49-F238E27FC236}">
                <a16:creationId xmlns:a16="http://schemas.microsoft.com/office/drawing/2014/main" id="{863000EE-144A-46F5-95E2-9FDB778F414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584825" y="990600"/>
            <a:ext cx="3240088" cy="16208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309843"/>
                <a:gd name="adj2" fmla="val 7466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89" name="WordArt 125">
            <a:extLst>
              <a:ext uri="{FF2B5EF4-FFF2-40B4-BE49-F238E27FC236}">
                <a16:creationId xmlns:a16="http://schemas.microsoft.com/office/drawing/2014/main" id="{6D3D412D-AE98-4D83-BE3B-FD2992BCE6D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854700" y="630238"/>
            <a:ext cx="2700338" cy="1441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472724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90" name="WordArt 126">
            <a:extLst>
              <a:ext uri="{FF2B5EF4-FFF2-40B4-BE49-F238E27FC236}">
                <a16:creationId xmlns:a16="http://schemas.microsoft.com/office/drawing/2014/main" id="{C5502029-26E1-459A-B35E-1929E745E83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124575" y="360363"/>
            <a:ext cx="2160588" cy="11699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491439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91" name="WordArt 127">
            <a:extLst>
              <a:ext uri="{FF2B5EF4-FFF2-40B4-BE49-F238E27FC236}">
                <a16:creationId xmlns:a16="http://schemas.microsoft.com/office/drawing/2014/main" id="{22862091-239E-46E1-BC80-DCEF35C175F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94450" y="0"/>
            <a:ext cx="1620838" cy="10810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782626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94" name="WordArt 130">
            <a:extLst>
              <a:ext uri="{FF2B5EF4-FFF2-40B4-BE49-F238E27FC236}">
                <a16:creationId xmlns:a16="http://schemas.microsoft.com/office/drawing/2014/main" id="{CE57FCB3-DCB6-42C5-A971-490F6C06B89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403850" y="4689475"/>
            <a:ext cx="3600450" cy="15303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127831"/>
                <a:gd name="adj2" fmla="val 7466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95" name="WordArt 131">
            <a:extLst>
              <a:ext uri="{FF2B5EF4-FFF2-40B4-BE49-F238E27FC236}">
                <a16:creationId xmlns:a16="http://schemas.microsoft.com/office/drawing/2014/main" id="{41E85E62-C36A-4AFA-8725-4CB6350AC41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584825" y="4059238"/>
            <a:ext cx="3240088" cy="16208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309842"/>
                <a:gd name="adj2" fmla="val 7466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96" name="WordArt 132">
            <a:extLst>
              <a:ext uri="{FF2B5EF4-FFF2-40B4-BE49-F238E27FC236}">
                <a16:creationId xmlns:a16="http://schemas.microsoft.com/office/drawing/2014/main" id="{6406F52E-8B5E-4AA5-B2F9-A289C5E439F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854700" y="3698875"/>
            <a:ext cx="2700338" cy="1441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472724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97" name="WordArt 133">
            <a:extLst>
              <a:ext uri="{FF2B5EF4-FFF2-40B4-BE49-F238E27FC236}">
                <a16:creationId xmlns:a16="http://schemas.microsoft.com/office/drawing/2014/main" id="{1FB18D1D-CB24-40CB-87ED-AEDCFD82EC5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124575" y="3429000"/>
            <a:ext cx="2160588" cy="11699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491440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398" name="WordArt 134">
            <a:extLst>
              <a:ext uri="{FF2B5EF4-FFF2-40B4-BE49-F238E27FC236}">
                <a16:creationId xmlns:a16="http://schemas.microsoft.com/office/drawing/2014/main" id="{66357516-D722-4482-8200-5FE68D044B1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94450" y="3068638"/>
            <a:ext cx="1620838" cy="10810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782624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400" name="WordArt 136">
            <a:extLst>
              <a:ext uri="{FF2B5EF4-FFF2-40B4-BE49-F238E27FC236}">
                <a16:creationId xmlns:a16="http://schemas.microsoft.com/office/drawing/2014/main" id="{90C7BEBB-09E5-46B2-AF1E-6D17B84D4E5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992188" y="1620838"/>
            <a:ext cx="3600450" cy="15303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127831"/>
                <a:gd name="adj2" fmla="val 7466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401" name="WordArt 137">
            <a:extLst>
              <a:ext uri="{FF2B5EF4-FFF2-40B4-BE49-F238E27FC236}">
                <a16:creationId xmlns:a16="http://schemas.microsoft.com/office/drawing/2014/main" id="{7FEEE183-B3F1-4264-8361-646BD17A780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173163" y="990600"/>
            <a:ext cx="3240087" cy="16208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309843"/>
                <a:gd name="adj2" fmla="val 7466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402" name="WordArt 138">
            <a:extLst>
              <a:ext uri="{FF2B5EF4-FFF2-40B4-BE49-F238E27FC236}">
                <a16:creationId xmlns:a16="http://schemas.microsoft.com/office/drawing/2014/main" id="{323E45BC-7ADC-4026-B376-A41C27B73CF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443038" y="630238"/>
            <a:ext cx="2700337" cy="1441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472725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403" name="WordArt 139">
            <a:extLst>
              <a:ext uri="{FF2B5EF4-FFF2-40B4-BE49-F238E27FC236}">
                <a16:creationId xmlns:a16="http://schemas.microsoft.com/office/drawing/2014/main" id="{B9EEC570-5B9C-4E7C-9F4D-5EA61CB9BCF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712913" y="360363"/>
            <a:ext cx="2160587" cy="11699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491440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  <p:sp>
        <p:nvSpPr>
          <p:cNvPr id="11404" name="WordArt 140">
            <a:extLst>
              <a:ext uri="{FF2B5EF4-FFF2-40B4-BE49-F238E27FC236}">
                <a16:creationId xmlns:a16="http://schemas.microsoft.com/office/drawing/2014/main" id="{51768501-F743-41F4-9A63-4B902B42A58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82788" y="0"/>
            <a:ext cx="1620837" cy="10810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782626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タイトル１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64" name="Group 44">
            <a:extLst>
              <a:ext uri="{FF2B5EF4-FFF2-40B4-BE49-F238E27FC236}">
                <a16:creationId xmlns:a16="http://schemas.microsoft.com/office/drawing/2014/main" id="{D6561D27-AD2F-4FF8-9C6A-26D28CFAD87E}"/>
              </a:ext>
            </a:extLst>
          </p:cNvPr>
          <p:cNvGrpSpPr>
            <a:grpSpLocks/>
          </p:cNvGrpSpPr>
          <p:nvPr/>
        </p:nvGrpSpPr>
        <p:grpSpPr bwMode="auto">
          <a:xfrm>
            <a:off x="542925" y="868363"/>
            <a:ext cx="7110413" cy="5440362"/>
            <a:chOff x="739" y="346"/>
            <a:chExt cx="4762" cy="3645"/>
          </a:xfrm>
        </p:grpSpPr>
        <p:grpSp>
          <p:nvGrpSpPr>
            <p:cNvPr id="30765" name="Group 45">
              <a:extLst>
                <a:ext uri="{FF2B5EF4-FFF2-40B4-BE49-F238E27FC236}">
                  <a16:creationId xmlns:a16="http://schemas.microsoft.com/office/drawing/2014/main" id="{430A54A0-59A7-455F-8915-877519FAF2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1220"/>
              <a:ext cx="4762" cy="2771"/>
              <a:chOff x="739" y="1706"/>
              <a:chExt cx="4762" cy="2155"/>
            </a:xfrm>
          </p:grpSpPr>
          <p:sp>
            <p:nvSpPr>
              <p:cNvPr id="30766" name="Oval 46">
                <a:extLst>
                  <a:ext uri="{FF2B5EF4-FFF2-40B4-BE49-F238E27FC236}">
                    <a16:creationId xmlns:a16="http://schemas.microsoft.com/office/drawing/2014/main" id="{080A4B84-A693-4E42-8492-3B43E7DCA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933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80">
                      <a:gamma/>
                      <a:shade val="46275"/>
                      <a:invGamma/>
                    </a:srgbClr>
                  </a:gs>
                  <a:gs pos="5000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67" name="Rectangle 47">
                <a:extLst>
                  <a:ext uri="{FF2B5EF4-FFF2-40B4-BE49-F238E27FC236}">
                    <a16:creationId xmlns:a16="http://schemas.microsoft.com/office/drawing/2014/main" id="{B79C4219-3770-4E9D-BC5F-D05865571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4762" cy="340"/>
              </a:xfrm>
              <a:prstGeom prst="rect">
                <a:avLst/>
              </a:prstGeom>
              <a:gradFill rotWithShape="1">
                <a:gsLst>
                  <a:gs pos="0">
                    <a:srgbClr val="000080">
                      <a:gamma/>
                      <a:shade val="46275"/>
                      <a:invGamma/>
                    </a:srgbClr>
                  </a:gs>
                  <a:gs pos="5000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68" name="Oval 48">
                <a:extLst>
                  <a:ext uri="{FF2B5EF4-FFF2-40B4-BE49-F238E27FC236}">
                    <a16:creationId xmlns:a16="http://schemas.microsoft.com/office/drawing/2014/main" id="{C5C870C4-8583-4E2B-815B-E0EA9E060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1706"/>
                <a:ext cx="4762" cy="1928"/>
              </a:xfrm>
              <a:prstGeom prst="ellipse">
                <a:avLst/>
              </a:prstGeom>
              <a:gradFill rotWithShape="1">
                <a:gsLst>
                  <a:gs pos="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769" name="Group 49">
              <a:extLst>
                <a:ext uri="{FF2B5EF4-FFF2-40B4-BE49-F238E27FC236}">
                  <a16:creationId xmlns:a16="http://schemas.microsoft.com/office/drawing/2014/main" id="{6E81349C-E405-4B42-894E-95D452760E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978"/>
              <a:ext cx="4082" cy="2332"/>
              <a:chOff x="1079" y="1593"/>
              <a:chExt cx="4082" cy="1814"/>
            </a:xfrm>
          </p:grpSpPr>
          <p:sp>
            <p:nvSpPr>
              <p:cNvPr id="30770" name="Oval 50">
                <a:extLst>
                  <a:ext uri="{FF2B5EF4-FFF2-40B4-BE49-F238E27FC236}">
                    <a16:creationId xmlns:a16="http://schemas.microsoft.com/office/drawing/2014/main" id="{D6706CFD-F57B-479D-BC3F-2C33E875B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20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33FF">
                      <a:gamma/>
                      <a:shade val="46275"/>
                      <a:invGamma/>
                    </a:srgbClr>
                  </a:gs>
                  <a:gs pos="5000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71" name="Rectangle 51">
                <a:extLst>
                  <a:ext uri="{FF2B5EF4-FFF2-40B4-BE49-F238E27FC236}">
                    <a16:creationId xmlns:a16="http://schemas.microsoft.com/office/drawing/2014/main" id="{1DAC88B9-D3A9-4E14-8C19-CC2FF153E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387"/>
                <a:ext cx="4082" cy="227"/>
              </a:xfrm>
              <a:prstGeom prst="rect">
                <a:avLst/>
              </a:prstGeom>
              <a:gradFill rotWithShape="1">
                <a:gsLst>
                  <a:gs pos="0">
                    <a:srgbClr val="3333FF">
                      <a:gamma/>
                      <a:shade val="46275"/>
                      <a:invGamma/>
                    </a:srgbClr>
                  </a:gs>
                  <a:gs pos="5000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72" name="Oval 52">
                <a:extLst>
                  <a:ext uri="{FF2B5EF4-FFF2-40B4-BE49-F238E27FC236}">
                    <a16:creationId xmlns:a16="http://schemas.microsoft.com/office/drawing/2014/main" id="{32426116-A67E-48AD-A758-B7CAE73C3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593"/>
                <a:ext cx="4082" cy="1587"/>
              </a:xfrm>
              <a:prstGeom prst="ellipse">
                <a:avLst/>
              </a:prstGeom>
              <a:gradFill rotWithShape="1">
                <a:gsLst>
                  <a:gs pos="0">
                    <a:srgbClr val="3333FF"/>
                  </a:gs>
                  <a:gs pos="100000">
                    <a:srgbClr val="3333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773" name="Group 53">
              <a:extLst>
                <a:ext uri="{FF2B5EF4-FFF2-40B4-BE49-F238E27FC236}">
                  <a16:creationId xmlns:a16="http://schemas.microsoft.com/office/drawing/2014/main" id="{BFB9EAB6-8E47-45A4-BD9B-8C28E99C5E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735"/>
              <a:ext cx="3402" cy="1896"/>
              <a:chOff x="1419" y="1480"/>
              <a:chExt cx="3402" cy="1474"/>
            </a:xfrm>
          </p:grpSpPr>
          <p:sp>
            <p:nvSpPr>
              <p:cNvPr id="30774" name="Oval 54">
                <a:extLst>
                  <a:ext uri="{FF2B5EF4-FFF2-40B4-BE49-F238E27FC236}">
                    <a16:creationId xmlns:a16="http://schemas.microsoft.com/office/drawing/2014/main" id="{E7FCC1D9-C8E3-47A3-8AE2-7B4877B26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706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75" name="Rectangle 55">
                <a:extLst>
                  <a:ext uri="{FF2B5EF4-FFF2-40B4-BE49-F238E27FC236}">
                    <a16:creationId xmlns:a16="http://schemas.microsoft.com/office/drawing/2014/main" id="{2280731F-864B-4EE1-AA35-FAA04A124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47"/>
                <a:ext cx="3402" cy="340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76" name="Oval 56">
                <a:extLst>
                  <a:ext uri="{FF2B5EF4-FFF2-40B4-BE49-F238E27FC236}">
                    <a16:creationId xmlns:a16="http://schemas.microsoft.com/office/drawing/2014/main" id="{84A69C11-ADF0-4DB5-BE21-167E9552C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480"/>
                <a:ext cx="3402" cy="1248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777" name="Group 57">
              <a:extLst>
                <a:ext uri="{FF2B5EF4-FFF2-40B4-BE49-F238E27FC236}">
                  <a16:creationId xmlns:a16="http://schemas.microsoft.com/office/drawing/2014/main" id="{E4B8E803-F98B-4CCD-81FC-732C44D883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492"/>
              <a:ext cx="2722" cy="1458"/>
              <a:chOff x="1759" y="1366"/>
              <a:chExt cx="2722" cy="1134"/>
            </a:xfrm>
          </p:grpSpPr>
          <p:sp>
            <p:nvSpPr>
              <p:cNvPr id="30778" name="Oval 58">
                <a:extLst>
                  <a:ext uri="{FF2B5EF4-FFF2-40B4-BE49-F238E27FC236}">
                    <a16:creationId xmlns:a16="http://schemas.microsoft.com/office/drawing/2014/main" id="{0F193BF8-594A-4C98-A580-09FE39897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593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79" name="Rectangle 59">
                <a:extLst>
                  <a:ext uri="{FF2B5EF4-FFF2-40B4-BE49-F238E27FC236}">
                    <a16:creationId xmlns:a16="http://schemas.microsoft.com/office/drawing/2014/main" id="{7BDC0661-42BD-4217-A019-01318B080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820"/>
                <a:ext cx="2722" cy="227"/>
              </a:xfrm>
              <a:prstGeom prst="rect">
                <a:avLst/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80" name="Oval 60">
                <a:extLst>
                  <a:ext uri="{FF2B5EF4-FFF2-40B4-BE49-F238E27FC236}">
                    <a16:creationId xmlns:a16="http://schemas.microsoft.com/office/drawing/2014/main" id="{CE4EB648-77D0-4DF3-B9C1-32781A026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366"/>
                <a:ext cx="2722" cy="90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781" name="Group 61">
              <a:extLst>
                <a:ext uri="{FF2B5EF4-FFF2-40B4-BE49-F238E27FC236}">
                  <a16:creationId xmlns:a16="http://schemas.microsoft.com/office/drawing/2014/main" id="{0BA3AD07-D899-4924-B33E-D10ABC39C8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346"/>
              <a:ext cx="2042" cy="1021"/>
              <a:chOff x="2099" y="1253"/>
              <a:chExt cx="2042" cy="794"/>
            </a:xfrm>
          </p:grpSpPr>
          <p:sp>
            <p:nvSpPr>
              <p:cNvPr id="30782" name="Oval 62">
                <a:extLst>
                  <a:ext uri="{FF2B5EF4-FFF2-40B4-BE49-F238E27FC236}">
                    <a16:creationId xmlns:a16="http://schemas.microsoft.com/office/drawing/2014/main" id="{348343F4-75FD-4D67-BE10-C81020357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480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83" name="Rectangle 63">
                <a:extLst>
                  <a:ext uri="{FF2B5EF4-FFF2-40B4-BE49-F238E27FC236}">
                    <a16:creationId xmlns:a16="http://schemas.microsoft.com/office/drawing/2014/main" id="{80D6F815-97FD-4D66-8A6A-E8F2BFD5E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536"/>
                <a:ext cx="2042" cy="226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5000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84" name="Oval 64">
                <a:extLst>
                  <a:ext uri="{FF2B5EF4-FFF2-40B4-BE49-F238E27FC236}">
                    <a16:creationId xmlns:a16="http://schemas.microsoft.com/office/drawing/2014/main" id="{3BA57E41-4A66-4D87-8753-BC38838BEF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253"/>
                <a:ext cx="2042" cy="567"/>
              </a:xfrm>
              <a:prstGeom prst="ellipse">
                <a:avLst/>
              </a:prstGeom>
              <a:gradFill rotWithShape="1">
                <a:gsLst>
                  <a:gs pos="0">
                    <a:srgbClr val="66CCFF"/>
                  </a:gs>
                  <a:gs pos="100000">
                    <a:srgbClr val="66CC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0821" name="WordArt 101">
            <a:extLst>
              <a:ext uri="{FF2B5EF4-FFF2-40B4-BE49-F238E27FC236}">
                <a16:creationId xmlns:a16="http://schemas.microsoft.com/office/drawing/2014/main" id="{F66C8DB5-85E9-4F47-88D2-A990E0F35EC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79475" y="2882900"/>
            <a:ext cx="6770688" cy="28765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127361"/>
                <a:gd name="adj2" fmla="val 7466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潜在ユーザ</a:t>
            </a:r>
          </a:p>
        </p:txBody>
      </p:sp>
      <p:sp>
        <p:nvSpPr>
          <p:cNvPr id="30822" name="WordArt 102">
            <a:extLst>
              <a:ext uri="{FF2B5EF4-FFF2-40B4-BE49-F238E27FC236}">
                <a16:creationId xmlns:a16="http://schemas.microsoft.com/office/drawing/2014/main" id="{F719F280-9C62-4D31-8BE2-5AD25E06194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20788" y="1697038"/>
            <a:ext cx="6092825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309880"/>
                <a:gd name="adj2" fmla="val 7466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認知ユーザ</a:t>
            </a:r>
          </a:p>
        </p:txBody>
      </p:sp>
      <p:sp>
        <p:nvSpPr>
          <p:cNvPr id="30823" name="WordArt 103">
            <a:extLst>
              <a:ext uri="{FF2B5EF4-FFF2-40B4-BE49-F238E27FC236}">
                <a16:creationId xmlns:a16="http://schemas.microsoft.com/office/drawing/2014/main" id="{099449A3-61F5-49CE-A24F-570E05C15A5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728788" y="1019175"/>
            <a:ext cx="5076825" cy="2711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473406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訪問ユーザ</a:t>
            </a:r>
          </a:p>
        </p:txBody>
      </p:sp>
      <p:sp>
        <p:nvSpPr>
          <p:cNvPr id="30824" name="WordArt 104">
            <a:extLst>
              <a:ext uri="{FF2B5EF4-FFF2-40B4-BE49-F238E27FC236}">
                <a16:creationId xmlns:a16="http://schemas.microsoft.com/office/drawing/2014/main" id="{243DA3C7-58DB-473A-A66F-8B8A05E314D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82788" y="512763"/>
            <a:ext cx="4314825" cy="21986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413281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会員登録ユーザ</a:t>
            </a:r>
          </a:p>
        </p:txBody>
      </p:sp>
      <p:sp>
        <p:nvSpPr>
          <p:cNvPr id="30825" name="WordArt 105">
            <a:extLst>
              <a:ext uri="{FF2B5EF4-FFF2-40B4-BE49-F238E27FC236}">
                <a16:creationId xmlns:a16="http://schemas.microsoft.com/office/drawing/2014/main" id="{D39F9E22-7FE0-4C02-A94D-6B22F3E241B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433638" y="-165100"/>
            <a:ext cx="3357562" cy="2032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642416"/>
                <a:gd name="adj2" fmla="val 7759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プレミアムユーザ</a:t>
            </a:r>
          </a:p>
        </p:txBody>
      </p:sp>
      <p:sp>
        <p:nvSpPr>
          <p:cNvPr id="30827" name="Freeform 107">
            <a:extLst>
              <a:ext uri="{FF2B5EF4-FFF2-40B4-BE49-F238E27FC236}">
                <a16:creationId xmlns:a16="http://schemas.microsoft.com/office/drawing/2014/main" id="{DE3FABEF-117E-47A5-9AF1-888CCA9D4DDF}"/>
              </a:ext>
            </a:extLst>
          </p:cNvPr>
          <p:cNvSpPr>
            <a:spLocks/>
          </p:cNvSpPr>
          <p:nvPr/>
        </p:nvSpPr>
        <p:spPr bwMode="auto">
          <a:xfrm>
            <a:off x="4502150" y="1089025"/>
            <a:ext cx="3060700" cy="360363"/>
          </a:xfrm>
          <a:custGeom>
            <a:avLst/>
            <a:gdLst>
              <a:gd name="T0" fmla="*/ 1928 w 1928"/>
              <a:gd name="T1" fmla="*/ 0 h 227"/>
              <a:gd name="T2" fmla="*/ 227 w 1928"/>
              <a:gd name="T3" fmla="*/ 0 h 227"/>
              <a:gd name="T4" fmla="*/ 0 w 1928"/>
              <a:gd name="T5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8" h="227">
                <a:moveTo>
                  <a:pt x="1928" y="0"/>
                </a:moveTo>
                <a:lnTo>
                  <a:pt x="227" y="0"/>
                </a:lnTo>
                <a:lnTo>
                  <a:pt x="0" y="227"/>
                </a:lnTo>
              </a:path>
            </a:pathLst>
          </a:custGeom>
          <a:noFill/>
          <a:ln w="1905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28" name="Freeform 108">
            <a:extLst>
              <a:ext uri="{FF2B5EF4-FFF2-40B4-BE49-F238E27FC236}">
                <a16:creationId xmlns:a16="http://schemas.microsoft.com/office/drawing/2014/main" id="{7FA9B38D-30BD-44E1-8070-DEF7F4849C12}"/>
              </a:ext>
            </a:extLst>
          </p:cNvPr>
          <p:cNvSpPr>
            <a:spLocks/>
          </p:cNvSpPr>
          <p:nvPr/>
        </p:nvSpPr>
        <p:spPr bwMode="auto">
          <a:xfrm>
            <a:off x="5673725" y="1808163"/>
            <a:ext cx="3060700" cy="360362"/>
          </a:xfrm>
          <a:custGeom>
            <a:avLst/>
            <a:gdLst>
              <a:gd name="T0" fmla="*/ 1928 w 1928"/>
              <a:gd name="T1" fmla="*/ 0 h 227"/>
              <a:gd name="T2" fmla="*/ 227 w 1928"/>
              <a:gd name="T3" fmla="*/ 0 h 227"/>
              <a:gd name="T4" fmla="*/ 0 w 1928"/>
              <a:gd name="T5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8" h="227">
                <a:moveTo>
                  <a:pt x="1928" y="0"/>
                </a:moveTo>
                <a:lnTo>
                  <a:pt x="227" y="0"/>
                </a:lnTo>
                <a:lnTo>
                  <a:pt x="0" y="227"/>
                </a:lnTo>
              </a:path>
            </a:pathLst>
          </a:custGeom>
          <a:noFill/>
          <a:ln w="1905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29" name="Freeform 109">
            <a:extLst>
              <a:ext uri="{FF2B5EF4-FFF2-40B4-BE49-F238E27FC236}">
                <a16:creationId xmlns:a16="http://schemas.microsoft.com/office/drawing/2014/main" id="{15282591-91C2-44ED-A361-4C6FBA8746D5}"/>
              </a:ext>
            </a:extLst>
          </p:cNvPr>
          <p:cNvSpPr>
            <a:spLocks/>
          </p:cNvSpPr>
          <p:nvPr/>
        </p:nvSpPr>
        <p:spPr bwMode="auto">
          <a:xfrm>
            <a:off x="6122988" y="2708275"/>
            <a:ext cx="3060700" cy="360363"/>
          </a:xfrm>
          <a:custGeom>
            <a:avLst/>
            <a:gdLst>
              <a:gd name="T0" fmla="*/ 1928 w 1928"/>
              <a:gd name="T1" fmla="*/ 0 h 227"/>
              <a:gd name="T2" fmla="*/ 227 w 1928"/>
              <a:gd name="T3" fmla="*/ 0 h 227"/>
              <a:gd name="T4" fmla="*/ 0 w 1928"/>
              <a:gd name="T5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8" h="227">
                <a:moveTo>
                  <a:pt x="1928" y="0"/>
                </a:moveTo>
                <a:lnTo>
                  <a:pt x="227" y="0"/>
                </a:lnTo>
                <a:lnTo>
                  <a:pt x="0" y="227"/>
                </a:lnTo>
              </a:path>
            </a:pathLst>
          </a:custGeom>
          <a:noFill/>
          <a:ln w="1905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30" name="Freeform 110">
            <a:extLst>
              <a:ext uri="{FF2B5EF4-FFF2-40B4-BE49-F238E27FC236}">
                <a16:creationId xmlns:a16="http://schemas.microsoft.com/office/drawing/2014/main" id="{5E65219B-A225-4395-8A3D-96A1EA8895C3}"/>
              </a:ext>
            </a:extLst>
          </p:cNvPr>
          <p:cNvSpPr>
            <a:spLocks/>
          </p:cNvSpPr>
          <p:nvPr/>
        </p:nvSpPr>
        <p:spPr bwMode="auto">
          <a:xfrm>
            <a:off x="6392863" y="3608388"/>
            <a:ext cx="3060700" cy="360362"/>
          </a:xfrm>
          <a:custGeom>
            <a:avLst/>
            <a:gdLst>
              <a:gd name="T0" fmla="*/ 1928 w 1928"/>
              <a:gd name="T1" fmla="*/ 0 h 227"/>
              <a:gd name="T2" fmla="*/ 227 w 1928"/>
              <a:gd name="T3" fmla="*/ 0 h 227"/>
              <a:gd name="T4" fmla="*/ 0 w 1928"/>
              <a:gd name="T5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8" h="227">
                <a:moveTo>
                  <a:pt x="1928" y="0"/>
                </a:moveTo>
                <a:lnTo>
                  <a:pt x="227" y="0"/>
                </a:lnTo>
                <a:lnTo>
                  <a:pt x="0" y="227"/>
                </a:lnTo>
              </a:path>
            </a:pathLst>
          </a:custGeom>
          <a:noFill/>
          <a:ln w="1905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31" name="Freeform 111">
            <a:extLst>
              <a:ext uri="{FF2B5EF4-FFF2-40B4-BE49-F238E27FC236}">
                <a16:creationId xmlns:a16="http://schemas.microsoft.com/office/drawing/2014/main" id="{4EC65C79-9882-4F80-A2C3-00FED997F567}"/>
              </a:ext>
            </a:extLst>
          </p:cNvPr>
          <p:cNvSpPr>
            <a:spLocks/>
          </p:cNvSpPr>
          <p:nvPr/>
        </p:nvSpPr>
        <p:spPr bwMode="auto">
          <a:xfrm>
            <a:off x="6573838" y="4779963"/>
            <a:ext cx="3060700" cy="360362"/>
          </a:xfrm>
          <a:custGeom>
            <a:avLst/>
            <a:gdLst>
              <a:gd name="T0" fmla="*/ 1928 w 1928"/>
              <a:gd name="T1" fmla="*/ 0 h 227"/>
              <a:gd name="T2" fmla="*/ 227 w 1928"/>
              <a:gd name="T3" fmla="*/ 0 h 227"/>
              <a:gd name="T4" fmla="*/ 0 w 1928"/>
              <a:gd name="T5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8" h="227">
                <a:moveTo>
                  <a:pt x="1928" y="0"/>
                </a:moveTo>
                <a:lnTo>
                  <a:pt x="227" y="0"/>
                </a:lnTo>
                <a:lnTo>
                  <a:pt x="0" y="227"/>
                </a:lnTo>
              </a:path>
            </a:pathLst>
          </a:custGeom>
          <a:noFill/>
          <a:ln w="1905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32" name="Text Box 112">
            <a:extLst>
              <a:ext uri="{FF2B5EF4-FFF2-40B4-BE49-F238E27FC236}">
                <a16:creationId xmlns:a16="http://schemas.microsoft.com/office/drawing/2014/main" id="{AEDC556D-C538-4DE2-A252-AF1D13E0D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2988" y="1533525"/>
            <a:ext cx="3206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200">
                <a:ea typeface="メイリオ" panose="020B0604030504040204" pitchFamily="50" charset="-128"/>
              </a:rPr>
              <a:t>サイトへの会員登録を行ったユーザ群</a:t>
            </a:r>
          </a:p>
        </p:txBody>
      </p:sp>
      <p:sp>
        <p:nvSpPr>
          <p:cNvPr id="30833" name="Text Box 113">
            <a:extLst>
              <a:ext uri="{FF2B5EF4-FFF2-40B4-BE49-F238E27FC236}">
                <a16:creationId xmlns:a16="http://schemas.microsoft.com/office/drawing/2014/main" id="{6F9AD952-383E-4B90-B4B3-E15F89FA3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819150"/>
            <a:ext cx="3206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200">
                <a:ea typeface="メイリオ" panose="020B0604030504040204" pitchFamily="50" charset="-128"/>
              </a:rPr>
              <a:t>月の利用回数が</a:t>
            </a:r>
            <a:r>
              <a:rPr lang="en-US" altLang="ja-JP" sz="1200">
                <a:ea typeface="メイリオ" panose="020B0604030504040204" pitchFamily="50" charset="-128"/>
              </a:rPr>
              <a:t>10</a:t>
            </a:r>
            <a:r>
              <a:rPr lang="ja-JP" altLang="en-US" sz="1200">
                <a:ea typeface="メイリオ" panose="020B0604030504040204" pitchFamily="50" charset="-128"/>
              </a:rPr>
              <a:t>回を超えるユーザ群</a:t>
            </a:r>
          </a:p>
        </p:txBody>
      </p:sp>
      <p:sp>
        <p:nvSpPr>
          <p:cNvPr id="30834" name="Text Box 114">
            <a:extLst>
              <a:ext uri="{FF2B5EF4-FFF2-40B4-BE49-F238E27FC236}">
                <a16:creationId xmlns:a16="http://schemas.microsoft.com/office/drawing/2014/main" id="{7448863C-7D26-4292-8C2A-A399F5A954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3338" y="4508500"/>
            <a:ext cx="18002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200">
                <a:ea typeface="メイリオ" panose="020B0604030504040204" pitchFamily="50" charset="-128"/>
              </a:rPr>
              <a:t>未開拓ユーザ</a:t>
            </a:r>
          </a:p>
        </p:txBody>
      </p:sp>
      <p:sp>
        <p:nvSpPr>
          <p:cNvPr id="30835" name="Text Box 115">
            <a:extLst>
              <a:ext uri="{FF2B5EF4-FFF2-40B4-BE49-F238E27FC236}">
                <a16:creationId xmlns:a16="http://schemas.microsoft.com/office/drawing/2014/main" id="{E11DD14F-EEBF-47B3-9CA3-D24D198D9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3338" y="3159125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200">
                <a:ea typeface="メイリオ" panose="020B0604030504040204" pitchFamily="50" charset="-128"/>
              </a:rPr>
              <a:t>サイトの存在を認識しているユーザ群</a:t>
            </a:r>
          </a:p>
        </p:txBody>
      </p:sp>
      <p:sp>
        <p:nvSpPr>
          <p:cNvPr id="30836" name="Text Box 116">
            <a:extLst>
              <a:ext uri="{FF2B5EF4-FFF2-40B4-BE49-F238E27FC236}">
                <a16:creationId xmlns:a16="http://schemas.microsoft.com/office/drawing/2014/main" id="{D18B2943-DDEB-4647-8BBD-B250B88195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3713" y="2259013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200">
                <a:ea typeface="メイリオ" panose="020B0604030504040204" pitchFamily="50" charset="-128"/>
              </a:rPr>
              <a:t>サイトに一度でも訪れたユーザ群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108</Words>
  <Application>Microsoft Office PowerPoint</Application>
  <PresentationFormat>A4 210 x 297 mm</PresentationFormat>
  <Paragraphs>42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Arial</vt:lpstr>
      <vt:lpstr>ＭＳ Ｐゴシック</vt:lpstr>
      <vt:lpstr>ＭＳ Ｐ明朝</vt:lpstr>
      <vt:lpstr>メイリオ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pptxb57_積み上げ図テンプレート</dc:title>
  <dc:subject>pptxb57_積み上げ図テンプレート</dc:subject>
  <dc:creator>でじけろお</dc:creator>
  <cp:revision>2</cp:revision>
  <dcterms:created xsi:type="dcterms:W3CDTF">2011-10-31T07:38:04Z</dcterms:created>
  <dcterms:modified xsi:type="dcterms:W3CDTF">2019-10-08T00:16:50Z</dcterms:modified>
  <cp:version>2</cp:version>
</cp:coreProperties>
</file>